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12188950"/>
  <p:notesSz cx="6858000" cy="9144000"/>
  <p:embeddedFontLst>
    <p:embeddedFont>
      <p:font typeface="Montserrat SemiBold"/>
      <p:regular r:id="rId20"/>
      <p:bold r:id="rId21"/>
      <p:italic r:id="rId22"/>
      <p:boldItalic r:id="rId23"/>
    </p:embeddedFont>
    <p:embeddedFont>
      <p:font typeface="Montserrat"/>
      <p:regular r:id="rId24"/>
      <p:bold r:id="rId25"/>
      <p:italic r:id="rId26"/>
      <p:boldItalic r:id="rId27"/>
    </p:embeddedFont>
    <p:embeddedFont>
      <p:font typeface="Montserrat Medium"/>
      <p:regular r:id="rId28"/>
      <p:bold r:id="rId29"/>
      <p:italic r:id="rId30"/>
      <p:boldItalic r:id="rId31"/>
    </p:embeddedFont>
    <p:embeddedFont>
      <p:font typeface="Montserrat Light"/>
      <p:regular r:id="rId32"/>
      <p:bold r:id="rId33"/>
      <p:italic r:id="rId34"/>
      <p:boldItalic r:id="rId35"/>
    </p:embeddedFont>
    <p:embeddedFont>
      <p:font typeface="Open Sans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39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regular.fntdata"/><Relationship Id="rId22" Type="http://schemas.openxmlformats.org/officeDocument/2006/relationships/font" Target="fonts/MontserratSemiBold-italic.fntdata"/><Relationship Id="rId21" Type="http://schemas.openxmlformats.org/officeDocument/2006/relationships/font" Target="fonts/MontserratSemiBold-bold.fntdata"/><Relationship Id="rId24" Type="http://schemas.openxmlformats.org/officeDocument/2006/relationships/font" Target="fonts/Montserrat-regular.fntdata"/><Relationship Id="rId23" Type="http://schemas.openxmlformats.org/officeDocument/2006/relationships/font" Target="fonts/MontserratSemiBold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italic.fntdata"/><Relationship Id="rId25" Type="http://schemas.openxmlformats.org/officeDocument/2006/relationships/font" Target="fonts/Montserrat-bold.fntdata"/><Relationship Id="rId28" Type="http://schemas.openxmlformats.org/officeDocument/2006/relationships/font" Target="fonts/MontserratMedium-regular.fntdata"/><Relationship Id="rId27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Medium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Medium-boldItalic.fntdata"/><Relationship Id="rId30" Type="http://schemas.openxmlformats.org/officeDocument/2006/relationships/font" Target="fonts/MontserratMedium-italic.fntdata"/><Relationship Id="rId11" Type="http://schemas.openxmlformats.org/officeDocument/2006/relationships/slide" Target="slides/slide6.xml"/><Relationship Id="rId33" Type="http://schemas.openxmlformats.org/officeDocument/2006/relationships/font" Target="fonts/MontserratLight-bold.fntdata"/><Relationship Id="rId10" Type="http://schemas.openxmlformats.org/officeDocument/2006/relationships/slide" Target="slides/slide5.xml"/><Relationship Id="rId32" Type="http://schemas.openxmlformats.org/officeDocument/2006/relationships/font" Target="fonts/MontserratLight-regular.fntdata"/><Relationship Id="rId13" Type="http://schemas.openxmlformats.org/officeDocument/2006/relationships/slide" Target="slides/slide8.xml"/><Relationship Id="rId35" Type="http://schemas.openxmlformats.org/officeDocument/2006/relationships/font" Target="fonts/MontserratLight-boldItalic.fntdata"/><Relationship Id="rId12" Type="http://schemas.openxmlformats.org/officeDocument/2006/relationships/slide" Target="slides/slide7.xml"/><Relationship Id="rId34" Type="http://schemas.openxmlformats.org/officeDocument/2006/relationships/font" Target="fonts/MontserratLight-italic.fntdata"/><Relationship Id="rId15" Type="http://schemas.openxmlformats.org/officeDocument/2006/relationships/slide" Target="slides/slide10.xml"/><Relationship Id="rId37" Type="http://schemas.openxmlformats.org/officeDocument/2006/relationships/font" Target="fonts/OpenSans-bold.fntdata"/><Relationship Id="rId14" Type="http://schemas.openxmlformats.org/officeDocument/2006/relationships/slide" Target="slides/slide9.xml"/><Relationship Id="rId36" Type="http://schemas.openxmlformats.org/officeDocument/2006/relationships/font" Target="fonts/OpenSans-regular.fntdata"/><Relationship Id="rId17" Type="http://schemas.openxmlformats.org/officeDocument/2006/relationships/slide" Target="slides/slide12.xml"/><Relationship Id="rId39" Type="http://schemas.openxmlformats.org/officeDocument/2006/relationships/font" Target="fonts/OpenSans-boldItalic.fntdata"/><Relationship Id="rId16" Type="http://schemas.openxmlformats.org/officeDocument/2006/relationships/slide" Target="slides/slide11.xml"/><Relationship Id="rId38" Type="http://schemas.openxmlformats.org/officeDocument/2006/relationships/font" Target="fonts/OpenSans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2063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d404890b01_0_410:notes"/>
          <p:cNvSpPr/>
          <p:nvPr>
            <p:ph idx="2" type="sldImg"/>
          </p:nvPr>
        </p:nvSpPr>
        <p:spPr>
          <a:xfrm>
            <a:off x="382063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d404890b01_0_4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614d20fca2_0_71:notes"/>
          <p:cNvSpPr/>
          <p:nvPr>
            <p:ph idx="2" type="sldImg"/>
          </p:nvPr>
        </p:nvSpPr>
        <p:spPr>
          <a:xfrm>
            <a:off x="382063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614d20fca2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614d20fca2_0_78:notes"/>
          <p:cNvSpPr/>
          <p:nvPr>
            <p:ph idx="2" type="sldImg"/>
          </p:nvPr>
        </p:nvSpPr>
        <p:spPr>
          <a:xfrm>
            <a:off x="382063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3614d20fca2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614d20fca2_0_85:notes"/>
          <p:cNvSpPr/>
          <p:nvPr>
            <p:ph idx="2" type="sldImg"/>
          </p:nvPr>
        </p:nvSpPr>
        <p:spPr>
          <a:xfrm>
            <a:off x="382063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3614d20fca2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614d20fca2_0_92:notes"/>
          <p:cNvSpPr/>
          <p:nvPr>
            <p:ph idx="2" type="sldImg"/>
          </p:nvPr>
        </p:nvSpPr>
        <p:spPr>
          <a:xfrm>
            <a:off x="382063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3614d20fca2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614d20fca2_0_99:notes"/>
          <p:cNvSpPr/>
          <p:nvPr>
            <p:ph idx="2" type="sldImg"/>
          </p:nvPr>
        </p:nvSpPr>
        <p:spPr>
          <a:xfrm>
            <a:off x="382063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3614d20fca2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614d20fca2_0_8:notes"/>
          <p:cNvSpPr/>
          <p:nvPr>
            <p:ph idx="2" type="sldImg"/>
          </p:nvPr>
        </p:nvSpPr>
        <p:spPr>
          <a:xfrm>
            <a:off x="382063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614d20fca2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614d20fca2_0_16:notes"/>
          <p:cNvSpPr/>
          <p:nvPr>
            <p:ph idx="2" type="sldImg"/>
          </p:nvPr>
        </p:nvSpPr>
        <p:spPr>
          <a:xfrm>
            <a:off x="382063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614d20fca2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614d20fca2_0_21:notes"/>
          <p:cNvSpPr/>
          <p:nvPr>
            <p:ph idx="2" type="sldImg"/>
          </p:nvPr>
        </p:nvSpPr>
        <p:spPr>
          <a:xfrm>
            <a:off x="382063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614d20fca2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614d20fca2_0_28:notes"/>
          <p:cNvSpPr/>
          <p:nvPr>
            <p:ph idx="2" type="sldImg"/>
          </p:nvPr>
        </p:nvSpPr>
        <p:spPr>
          <a:xfrm>
            <a:off x="382063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614d20fca2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614d20fca2_0_35:notes"/>
          <p:cNvSpPr/>
          <p:nvPr>
            <p:ph idx="2" type="sldImg"/>
          </p:nvPr>
        </p:nvSpPr>
        <p:spPr>
          <a:xfrm>
            <a:off x="382063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614d20fca2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614d20fca2_0_42:notes"/>
          <p:cNvSpPr/>
          <p:nvPr>
            <p:ph idx="2" type="sldImg"/>
          </p:nvPr>
        </p:nvSpPr>
        <p:spPr>
          <a:xfrm>
            <a:off x="382063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3614d20fca2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614d20fca2_0_56:notes"/>
          <p:cNvSpPr/>
          <p:nvPr>
            <p:ph idx="2" type="sldImg"/>
          </p:nvPr>
        </p:nvSpPr>
        <p:spPr>
          <a:xfrm>
            <a:off x="382063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3614d20fca2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614d20fca2_0_63:notes"/>
          <p:cNvSpPr/>
          <p:nvPr>
            <p:ph idx="2" type="sldImg"/>
          </p:nvPr>
        </p:nvSpPr>
        <p:spPr>
          <a:xfrm>
            <a:off x="382063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3614d20fca2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8.png"/><Relationship Id="rId6" Type="http://schemas.openxmlformats.org/officeDocument/2006/relationships/image" Target="../media/image3.png"/><Relationship Id="rId7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3.png"/><Relationship Id="rId6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3.png"/><Relationship Id="rId6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3.png"/><Relationship Id="rId6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8.png"/><Relationship Id="rId6" Type="http://schemas.openxmlformats.org/officeDocument/2006/relationships/image" Target="../media/image3.png"/><Relationship Id="rId7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3.png"/><Relationship Id="rId6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3.png"/><Relationship Id="rId6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5" Type="http://schemas.openxmlformats.org/officeDocument/2006/relationships/image" Target="../media/image3.png"/><Relationship Id="rId6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5" Type="http://schemas.openxmlformats.org/officeDocument/2006/relationships/image" Target="../media/image3.png"/><Relationship Id="rId6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3.png"/><Relationship Id="rId6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35550" y="-52150"/>
            <a:ext cx="12257400" cy="6909300"/>
          </a:xfrm>
          <a:prstGeom prst="rect">
            <a:avLst/>
          </a:prstGeom>
          <a:gradFill>
            <a:gsLst>
              <a:gs pos="0">
                <a:srgbClr val="3C6EB4"/>
              </a:gs>
              <a:gs pos="100000">
                <a:srgbClr val="3C90B4"/>
              </a:gs>
            </a:gsLst>
            <a:lin ang="5400012" scaled="0"/>
          </a:gra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0550" lIns="110550" spcFirstLastPara="1" rIns="110550" wrap="square" tIns="110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2"/>
          <p:cNvSpPr txBox="1"/>
          <p:nvPr/>
        </p:nvSpPr>
        <p:spPr>
          <a:xfrm>
            <a:off x="773950" y="4814067"/>
            <a:ext cx="2707500" cy="13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773950" y="3395578"/>
            <a:ext cx="13029180" cy="6240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5266"/>
            <a:ext cx="12187759" cy="1807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5" y="35702"/>
            <a:ext cx="12187759" cy="1807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91489" y="968299"/>
            <a:ext cx="2700120" cy="7739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/>
          <p:nvPr>
            <p:ph type="title"/>
          </p:nvPr>
        </p:nvSpPr>
        <p:spPr>
          <a:xfrm>
            <a:off x="4280256" y="2407700"/>
            <a:ext cx="7111200" cy="1553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Montserrat SemiBold"/>
              <a:buNone/>
              <a:defRPr sz="5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Font typeface="Montserrat SemiBold"/>
              <a:buNone/>
              <a:defRPr sz="50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Font typeface="Montserrat SemiBold"/>
              <a:buNone/>
              <a:defRPr sz="50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Font typeface="Montserrat SemiBold"/>
              <a:buNone/>
              <a:defRPr sz="50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Font typeface="Montserrat SemiBold"/>
              <a:buNone/>
              <a:defRPr sz="50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Font typeface="Montserrat SemiBold"/>
              <a:buNone/>
              <a:defRPr sz="50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Font typeface="Montserrat SemiBold"/>
              <a:buNone/>
              <a:defRPr sz="50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Font typeface="Montserrat SemiBold"/>
              <a:buNone/>
              <a:defRPr sz="50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Font typeface="Montserrat SemiBold"/>
              <a:buNone/>
              <a:defRPr sz="50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" type="body"/>
          </p:nvPr>
        </p:nvSpPr>
        <p:spPr>
          <a:xfrm>
            <a:off x="4279425" y="4816275"/>
            <a:ext cx="3475800" cy="112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⚬"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>
              <a:spcBef>
                <a:spcPts val="500"/>
              </a:spcBef>
              <a:spcAft>
                <a:spcPts val="500"/>
              </a:spcAft>
              <a:buClr>
                <a:schemeClr val="lt1"/>
              </a:buClr>
              <a:buSzPts val="1400"/>
              <a:buFont typeface="Montserrat"/>
              <a:buChar char="■"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2" type="body"/>
          </p:nvPr>
        </p:nvSpPr>
        <p:spPr>
          <a:xfrm>
            <a:off x="7755225" y="4816275"/>
            <a:ext cx="3475800" cy="112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⚬"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spcBef>
                <a:spcPts val="500"/>
              </a:spcBef>
              <a:spcAft>
                <a:spcPts val="500"/>
              </a:spcAft>
              <a:buClr>
                <a:schemeClr val="lt1"/>
              </a:buClr>
              <a:buSzPts val="1400"/>
              <a:buFont typeface="Montserrat"/>
              <a:buChar char="■"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3" type="subTitle"/>
          </p:nvPr>
        </p:nvSpPr>
        <p:spPr>
          <a:xfrm>
            <a:off x="4279425" y="4122025"/>
            <a:ext cx="7112100" cy="430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 algn="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spcBef>
                <a:spcPts val="500"/>
              </a:spcBef>
              <a:spcAft>
                <a:spcPts val="500"/>
              </a:spcAft>
              <a:buClr>
                <a:schemeClr val="lt1"/>
              </a:buClr>
              <a:buSzPts val="1800"/>
              <a:buFont typeface="Montserrat"/>
              <a:buNone/>
              <a:defRPr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grpSp>
        <p:nvGrpSpPr>
          <p:cNvPr id="19" name="Google Shape;19;p2"/>
          <p:cNvGrpSpPr/>
          <p:nvPr/>
        </p:nvGrpSpPr>
        <p:grpSpPr>
          <a:xfrm>
            <a:off x="76635" y="6586682"/>
            <a:ext cx="580358" cy="194276"/>
            <a:chOff x="5003174" y="3802137"/>
            <a:chExt cx="580358" cy="194276"/>
          </a:xfrm>
        </p:grpSpPr>
        <p:grpSp>
          <p:nvGrpSpPr>
            <p:cNvPr id="20" name="Google Shape;20;p2"/>
            <p:cNvGrpSpPr/>
            <p:nvPr/>
          </p:nvGrpSpPr>
          <p:grpSpPr>
            <a:xfrm>
              <a:off x="5003174" y="3807630"/>
              <a:ext cx="376373" cy="183303"/>
              <a:chOff x="152400" y="2741988"/>
              <a:chExt cx="4618077" cy="2249114"/>
            </a:xfrm>
          </p:grpSpPr>
          <p:pic>
            <p:nvPicPr>
              <p:cNvPr id="21" name="Google Shape;21;p2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152400" y="2751475"/>
                <a:ext cx="2239626" cy="223962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" name="Google Shape;22;p2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2530851" y="2741988"/>
                <a:ext cx="2239626" cy="223962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3" name="Google Shape;23;p2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5389230" y="3802137"/>
              <a:ext cx="194301" cy="194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Google Shape;24;p2"/>
          <p:cNvSpPr txBox="1"/>
          <p:nvPr>
            <p:ph idx="4" type="body"/>
          </p:nvPr>
        </p:nvSpPr>
        <p:spPr>
          <a:xfrm>
            <a:off x="3826475" y="6554363"/>
            <a:ext cx="4536000" cy="258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indent="-298450" lvl="0" marL="4572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⚬"/>
              <a:defRPr b="1" sz="1100"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b="1" sz="1100"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b="1" sz="1100"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b="1" sz="1100"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b="1" sz="1100"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b="1" sz="1100"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b="1" sz="1100"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500"/>
              </a:spcBef>
              <a:spcAft>
                <a:spcPts val="500"/>
              </a:spcAft>
              <a:buClr>
                <a:schemeClr val="lt1"/>
              </a:buClr>
              <a:buSzPts val="1100"/>
              <a:buChar char="■"/>
              <a:defRPr b="1" sz="11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eature slide">
  <p:cSld name="CUSTOM_1_2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1"/>
          <p:cNvSpPr/>
          <p:nvPr/>
        </p:nvSpPr>
        <p:spPr>
          <a:xfrm>
            <a:off x="6965" y="5971759"/>
            <a:ext cx="12188100" cy="885600"/>
          </a:xfrm>
          <a:prstGeom prst="rect">
            <a:avLst/>
          </a:prstGeom>
          <a:gradFill>
            <a:gsLst>
              <a:gs pos="0">
                <a:srgbClr val="3C6EB4"/>
              </a:gs>
              <a:gs pos="100000">
                <a:srgbClr val="3C90B4"/>
              </a:gs>
            </a:gsLst>
            <a:lin ang="5400012" scaled="0"/>
          </a:gra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0550" lIns="110550" spcFirstLastPara="1" rIns="110550" wrap="square" tIns="110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8" name="Google Shape;138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906884" y="3570603"/>
            <a:ext cx="13029180" cy="6240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08484" y="6185534"/>
            <a:ext cx="1662382" cy="476646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1"/>
          <p:cNvSpPr txBox="1"/>
          <p:nvPr>
            <p:ph type="title"/>
          </p:nvPr>
        </p:nvSpPr>
        <p:spPr>
          <a:xfrm>
            <a:off x="857775" y="569225"/>
            <a:ext cx="4931100" cy="763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Montserrat Medium"/>
              <a:buNone/>
              <a:defRPr sz="22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Montserrat Medium"/>
              <a:buNone/>
              <a:defRPr sz="22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Montserrat Medium"/>
              <a:buNone/>
              <a:defRPr sz="22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Montserrat Medium"/>
              <a:buNone/>
              <a:defRPr sz="22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Montserrat Medium"/>
              <a:buNone/>
              <a:defRPr sz="22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Montserrat Medium"/>
              <a:buNone/>
              <a:defRPr sz="22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Montserrat Medium"/>
              <a:buNone/>
              <a:defRPr sz="22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Montserrat Medium"/>
              <a:buNone/>
              <a:defRPr sz="22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Montserrat Medium"/>
              <a:buNone/>
              <a:defRPr sz="22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41" name="Google Shape;141;p11"/>
          <p:cNvSpPr txBox="1"/>
          <p:nvPr>
            <p:ph idx="1" type="body"/>
          </p:nvPr>
        </p:nvSpPr>
        <p:spPr>
          <a:xfrm>
            <a:off x="857775" y="1923827"/>
            <a:ext cx="4931100" cy="3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304800" lvl="0" marL="4572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 Light"/>
              <a:buChar char="■"/>
              <a:defRPr sz="12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304800" lvl="1" marL="914400" rtl="0">
              <a:lnSpc>
                <a:spcPct val="135000"/>
              </a:lnSpc>
              <a:spcBef>
                <a:spcPts val="2000"/>
              </a:spcBef>
              <a:spcAft>
                <a:spcPts val="0"/>
              </a:spcAft>
              <a:buSzPts val="1200"/>
              <a:buFont typeface="Montserrat Light"/>
              <a:buChar char="⚬"/>
              <a:defRPr sz="1200"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304800" lvl="2" marL="1371600" rtl="0">
              <a:lnSpc>
                <a:spcPct val="135000"/>
              </a:lnSpc>
              <a:spcBef>
                <a:spcPts val="2000"/>
              </a:spcBef>
              <a:spcAft>
                <a:spcPts val="0"/>
              </a:spcAft>
              <a:buSzPts val="1200"/>
              <a:buFont typeface="Montserrat Light"/>
              <a:buChar char="■"/>
              <a:defRPr sz="1200"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304800" lvl="3" marL="1828800" rtl="0">
              <a:lnSpc>
                <a:spcPct val="135000"/>
              </a:lnSpc>
              <a:spcBef>
                <a:spcPts val="2000"/>
              </a:spcBef>
              <a:spcAft>
                <a:spcPts val="0"/>
              </a:spcAft>
              <a:buSzPts val="1200"/>
              <a:buFont typeface="Montserrat Light"/>
              <a:buChar char="●"/>
              <a:defRPr sz="1200"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304800" lvl="4" marL="2286000" rtl="0">
              <a:lnSpc>
                <a:spcPct val="135000"/>
              </a:lnSpc>
              <a:spcBef>
                <a:spcPts val="2000"/>
              </a:spcBef>
              <a:spcAft>
                <a:spcPts val="0"/>
              </a:spcAft>
              <a:buSzPts val="1200"/>
              <a:buFont typeface="Montserrat Light"/>
              <a:buChar char="○"/>
              <a:defRPr sz="1200"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304800" lvl="5" marL="2743200" rtl="0">
              <a:lnSpc>
                <a:spcPct val="135000"/>
              </a:lnSpc>
              <a:spcBef>
                <a:spcPts val="2000"/>
              </a:spcBef>
              <a:spcAft>
                <a:spcPts val="0"/>
              </a:spcAft>
              <a:buSzPts val="1200"/>
              <a:buFont typeface="Montserrat Light"/>
              <a:buChar char="■"/>
              <a:defRPr sz="1200"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-304800" lvl="6" marL="3200400" rtl="0">
              <a:lnSpc>
                <a:spcPct val="135000"/>
              </a:lnSpc>
              <a:spcBef>
                <a:spcPts val="2000"/>
              </a:spcBef>
              <a:spcAft>
                <a:spcPts val="0"/>
              </a:spcAft>
              <a:buSzPts val="1200"/>
              <a:buFont typeface="Montserrat Light"/>
              <a:buChar char="●"/>
              <a:defRPr sz="1200"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-304800" lvl="7" marL="3657600" rtl="0">
              <a:lnSpc>
                <a:spcPct val="135000"/>
              </a:lnSpc>
              <a:spcBef>
                <a:spcPts val="2000"/>
              </a:spcBef>
              <a:spcAft>
                <a:spcPts val="0"/>
              </a:spcAft>
              <a:buSzPts val="1200"/>
              <a:buFont typeface="Montserrat Light"/>
              <a:buChar char="○"/>
              <a:defRPr sz="1200"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-304800" lvl="8" marL="4114800" rtl="0">
              <a:lnSpc>
                <a:spcPct val="135000"/>
              </a:lnSpc>
              <a:spcBef>
                <a:spcPts val="2000"/>
              </a:spcBef>
              <a:spcAft>
                <a:spcPts val="2000"/>
              </a:spcAft>
              <a:buSzPts val="1200"/>
              <a:buFont typeface="Montserrat Light"/>
              <a:buChar char="■"/>
              <a:defRPr sz="1200"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142" name="Google Shape;142;p11"/>
          <p:cNvSpPr txBox="1"/>
          <p:nvPr>
            <p:ph idx="2" type="subTitle"/>
          </p:nvPr>
        </p:nvSpPr>
        <p:spPr>
          <a:xfrm>
            <a:off x="857775" y="1332721"/>
            <a:ext cx="4931100" cy="35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2pPr>
            <a:lvl3pPr lvl="2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3pPr>
            <a:lvl4pPr lvl="3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4pPr>
            <a:lvl5pPr lvl="4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5pPr>
            <a:lvl6pPr lvl="5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6pPr>
            <a:lvl7pPr lvl="6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7pPr>
            <a:lvl8pPr lvl="7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8pPr>
            <a:lvl9pPr lvl="8" rtl="0">
              <a:spcBef>
                <a:spcPts val="500"/>
              </a:spcBef>
              <a:spcAft>
                <a:spcPts val="50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9pPr>
          </a:lstStyle>
          <a:p/>
        </p:txBody>
      </p:sp>
      <p:grpSp>
        <p:nvGrpSpPr>
          <p:cNvPr id="143" name="Google Shape;143;p11"/>
          <p:cNvGrpSpPr/>
          <p:nvPr/>
        </p:nvGrpSpPr>
        <p:grpSpPr>
          <a:xfrm>
            <a:off x="76635" y="6586682"/>
            <a:ext cx="580358" cy="194276"/>
            <a:chOff x="5003174" y="3802137"/>
            <a:chExt cx="580358" cy="194276"/>
          </a:xfrm>
        </p:grpSpPr>
        <p:grpSp>
          <p:nvGrpSpPr>
            <p:cNvPr id="144" name="Google Shape;144;p11"/>
            <p:cNvGrpSpPr/>
            <p:nvPr/>
          </p:nvGrpSpPr>
          <p:grpSpPr>
            <a:xfrm>
              <a:off x="5003174" y="3807630"/>
              <a:ext cx="376373" cy="183303"/>
              <a:chOff x="152400" y="2741988"/>
              <a:chExt cx="4618077" cy="2249114"/>
            </a:xfrm>
          </p:grpSpPr>
          <p:pic>
            <p:nvPicPr>
              <p:cNvPr id="145" name="Google Shape;145;p11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152400" y="2751475"/>
                <a:ext cx="2239626" cy="223962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6" name="Google Shape;146;p11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2530851" y="2741988"/>
                <a:ext cx="2239626" cy="223962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47" name="Google Shape;147;p1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389230" y="3802137"/>
              <a:ext cx="194301" cy="194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8" name="Google Shape;148;p11"/>
          <p:cNvSpPr txBox="1"/>
          <p:nvPr>
            <p:ph idx="3" type="body"/>
          </p:nvPr>
        </p:nvSpPr>
        <p:spPr>
          <a:xfrm>
            <a:off x="3826475" y="6554363"/>
            <a:ext cx="4536000" cy="258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indent="-298450" lvl="0" marL="4572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⚬"/>
              <a:defRPr b="1" sz="1100"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b="1" sz="1100"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b="1" sz="1100"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b="1" sz="1100"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b="1" sz="1100"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b="1" sz="1100"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b="1" sz="1100"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500"/>
              </a:spcBef>
              <a:spcAft>
                <a:spcPts val="500"/>
              </a:spcAft>
              <a:buClr>
                <a:schemeClr val="lt1"/>
              </a:buClr>
              <a:buSzPts val="1100"/>
              <a:buChar char="■"/>
              <a:defRPr b="1" sz="11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ld statement slide (blue)">
  <p:cSld name="MAIN_POINT_1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2"/>
          <p:cNvSpPr txBox="1"/>
          <p:nvPr/>
        </p:nvSpPr>
        <p:spPr>
          <a:xfrm>
            <a:off x="-25" y="0"/>
            <a:ext cx="12189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1" name="Google Shape;151;p12"/>
          <p:cNvSpPr txBox="1"/>
          <p:nvPr>
            <p:ph type="title"/>
          </p:nvPr>
        </p:nvSpPr>
        <p:spPr>
          <a:xfrm>
            <a:off x="653503" y="600200"/>
            <a:ext cx="8488200" cy="5454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0"/>
              <a:buNone/>
              <a:defRPr b="1" sz="7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0"/>
              <a:buFont typeface="Montserrat"/>
              <a:buNone/>
              <a:defRPr sz="70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0"/>
              <a:buFont typeface="Montserrat"/>
              <a:buNone/>
              <a:defRPr sz="70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0"/>
              <a:buFont typeface="Montserrat"/>
              <a:buNone/>
              <a:defRPr sz="70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0"/>
              <a:buFont typeface="Montserrat"/>
              <a:buNone/>
              <a:defRPr sz="70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0"/>
              <a:buFont typeface="Montserrat"/>
              <a:buNone/>
              <a:defRPr sz="70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0"/>
              <a:buFont typeface="Montserrat"/>
              <a:buNone/>
              <a:defRPr sz="70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0"/>
              <a:buFont typeface="Montserrat"/>
              <a:buNone/>
              <a:defRPr sz="70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0"/>
              <a:buFont typeface="Montserrat"/>
              <a:buNone/>
              <a:defRPr sz="70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pic>
        <p:nvPicPr>
          <p:cNvPr id="152" name="Google Shape;152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055600" y="5823650"/>
            <a:ext cx="548775" cy="5487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3" name="Google Shape;153;p12"/>
          <p:cNvGrpSpPr/>
          <p:nvPr/>
        </p:nvGrpSpPr>
        <p:grpSpPr>
          <a:xfrm>
            <a:off x="76635" y="6586682"/>
            <a:ext cx="580358" cy="194276"/>
            <a:chOff x="5003174" y="3802137"/>
            <a:chExt cx="580358" cy="194276"/>
          </a:xfrm>
        </p:grpSpPr>
        <p:grpSp>
          <p:nvGrpSpPr>
            <p:cNvPr id="154" name="Google Shape;154;p12"/>
            <p:cNvGrpSpPr/>
            <p:nvPr/>
          </p:nvGrpSpPr>
          <p:grpSpPr>
            <a:xfrm>
              <a:off x="5003174" y="3807630"/>
              <a:ext cx="376373" cy="183303"/>
              <a:chOff x="152400" y="2741988"/>
              <a:chExt cx="4618077" cy="2249114"/>
            </a:xfrm>
          </p:grpSpPr>
          <p:pic>
            <p:nvPicPr>
              <p:cNvPr id="155" name="Google Shape;155;p12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152400" y="2751475"/>
                <a:ext cx="2239626" cy="223962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6" name="Google Shape;156;p12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2530851" y="2741988"/>
                <a:ext cx="2239626" cy="223962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57" name="Google Shape;157;p1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389230" y="3802137"/>
              <a:ext cx="194301" cy="194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8" name="Google Shape;158;p12"/>
          <p:cNvSpPr txBox="1"/>
          <p:nvPr>
            <p:ph idx="1" type="body"/>
          </p:nvPr>
        </p:nvSpPr>
        <p:spPr>
          <a:xfrm>
            <a:off x="3826475" y="6554363"/>
            <a:ext cx="4536000" cy="258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indent="-298450" lvl="0" marL="4572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⚬"/>
              <a:defRPr b="1" sz="1100"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b="1" sz="1100"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b="1" sz="1100"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b="1" sz="1100"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b="1" sz="1100"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b="1" sz="1100"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b="1" sz="1100"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500"/>
              </a:spcBef>
              <a:spcAft>
                <a:spcPts val="500"/>
              </a:spcAft>
              <a:buClr>
                <a:schemeClr val="lt1"/>
              </a:buClr>
              <a:buSzPts val="1100"/>
              <a:buChar char="■"/>
              <a:defRPr b="1" sz="11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ld statement slide (orange)">
  <p:cSld name="MAIN_POINT_1_1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3"/>
          <p:cNvSpPr txBox="1"/>
          <p:nvPr/>
        </p:nvSpPr>
        <p:spPr>
          <a:xfrm>
            <a:off x="-25" y="0"/>
            <a:ext cx="12189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1" name="Google Shape;161;p13"/>
          <p:cNvSpPr txBox="1"/>
          <p:nvPr>
            <p:ph type="title"/>
          </p:nvPr>
        </p:nvSpPr>
        <p:spPr>
          <a:xfrm>
            <a:off x="653503" y="600200"/>
            <a:ext cx="8488200" cy="5454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0"/>
              <a:buNone/>
              <a:defRPr b="1" sz="7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0"/>
              <a:buNone/>
              <a:defRPr b="1" sz="7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0"/>
              <a:buNone/>
              <a:defRPr b="1" sz="7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0"/>
              <a:buNone/>
              <a:defRPr b="1" sz="7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0"/>
              <a:buNone/>
              <a:defRPr b="1" sz="7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0"/>
              <a:buNone/>
              <a:defRPr b="1" sz="7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0"/>
              <a:buNone/>
              <a:defRPr b="1" sz="7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0"/>
              <a:buNone/>
              <a:defRPr b="1" sz="7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0"/>
              <a:buNone/>
              <a:defRPr b="1" sz="7000">
                <a:solidFill>
                  <a:schemeClr val="accent6"/>
                </a:solidFill>
              </a:defRPr>
            </a:lvl9pPr>
          </a:lstStyle>
          <a:p/>
        </p:txBody>
      </p:sp>
      <p:pic>
        <p:nvPicPr>
          <p:cNvPr id="162" name="Google Shape;162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055600" y="5823650"/>
            <a:ext cx="548775" cy="5487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3" name="Google Shape;163;p13"/>
          <p:cNvGrpSpPr/>
          <p:nvPr/>
        </p:nvGrpSpPr>
        <p:grpSpPr>
          <a:xfrm>
            <a:off x="76635" y="6586682"/>
            <a:ext cx="580358" cy="194276"/>
            <a:chOff x="5003174" y="3802137"/>
            <a:chExt cx="580358" cy="194276"/>
          </a:xfrm>
        </p:grpSpPr>
        <p:grpSp>
          <p:nvGrpSpPr>
            <p:cNvPr id="164" name="Google Shape;164;p13"/>
            <p:cNvGrpSpPr/>
            <p:nvPr/>
          </p:nvGrpSpPr>
          <p:grpSpPr>
            <a:xfrm>
              <a:off x="5003174" y="3807630"/>
              <a:ext cx="376373" cy="183303"/>
              <a:chOff x="152400" y="2741988"/>
              <a:chExt cx="4618077" cy="2249114"/>
            </a:xfrm>
          </p:grpSpPr>
          <p:pic>
            <p:nvPicPr>
              <p:cNvPr id="165" name="Google Shape;165;p13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152400" y="2751475"/>
                <a:ext cx="2239626" cy="223962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6" name="Google Shape;166;p13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2530851" y="2741988"/>
                <a:ext cx="2239626" cy="223962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67" name="Google Shape;167;p1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389230" y="3802137"/>
              <a:ext cx="194301" cy="194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8" name="Google Shape;168;p13"/>
          <p:cNvSpPr txBox="1"/>
          <p:nvPr>
            <p:ph idx="1" type="body"/>
          </p:nvPr>
        </p:nvSpPr>
        <p:spPr>
          <a:xfrm>
            <a:off x="3826475" y="6554363"/>
            <a:ext cx="4536000" cy="258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indent="-298450" lvl="0" marL="4572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⚬"/>
              <a:defRPr b="1" sz="1100"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b="1" sz="1100"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b="1" sz="1100"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b="1" sz="1100"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b="1" sz="1100"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b="1" sz="1100"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b="1" sz="1100"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500"/>
              </a:spcBef>
              <a:spcAft>
                <a:spcPts val="500"/>
              </a:spcAft>
              <a:buClr>
                <a:schemeClr val="lt1"/>
              </a:buClr>
              <a:buSzPts val="1100"/>
              <a:buChar char="■"/>
              <a:defRPr b="1" sz="11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ld statement slide (green)">
  <p:cSld name="MAIN_POINT_1_1_1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4"/>
          <p:cNvSpPr txBox="1"/>
          <p:nvPr/>
        </p:nvSpPr>
        <p:spPr>
          <a:xfrm>
            <a:off x="-25" y="0"/>
            <a:ext cx="12189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1" name="Google Shape;171;p14"/>
          <p:cNvSpPr txBox="1"/>
          <p:nvPr>
            <p:ph type="title"/>
          </p:nvPr>
        </p:nvSpPr>
        <p:spPr>
          <a:xfrm>
            <a:off x="653503" y="600200"/>
            <a:ext cx="8488200" cy="5454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0"/>
              <a:buNone/>
              <a:defRPr b="1" sz="7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0"/>
              <a:buNone/>
              <a:defRPr b="1" sz="7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0"/>
              <a:buNone/>
              <a:defRPr b="1" sz="7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0"/>
              <a:buNone/>
              <a:defRPr b="1" sz="7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0"/>
              <a:buNone/>
              <a:defRPr b="1" sz="7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0"/>
              <a:buNone/>
              <a:defRPr b="1" sz="7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0"/>
              <a:buNone/>
              <a:defRPr b="1" sz="7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0"/>
              <a:buNone/>
              <a:defRPr b="1" sz="7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0"/>
              <a:buNone/>
              <a:defRPr b="1" sz="7000">
                <a:solidFill>
                  <a:schemeClr val="accent6"/>
                </a:solidFill>
              </a:defRPr>
            </a:lvl9pPr>
          </a:lstStyle>
          <a:p/>
        </p:txBody>
      </p:sp>
      <p:pic>
        <p:nvPicPr>
          <p:cNvPr id="172" name="Google Shape;172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055600" y="5823650"/>
            <a:ext cx="548775" cy="5487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3" name="Google Shape;173;p14"/>
          <p:cNvGrpSpPr/>
          <p:nvPr/>
        </p:nvGrpSpPr>
        <p:grpSpPr>
          <a:xfrm>
            <a:off x="76635" y="6586682"/>
            <a:ext cx="580358" cy="194276"/>
            <a:chOff x="5003174" y="3802137"/>
            <a:chExt cx="580358" cy="194276"/>
          </a:xfrm>
        </p:grpSpPr>
        <p:grpSp>
          <p:nvGrpSpPr>
            <p:cNvPr id="174" name="Google Shape;174;p14"/>
            <p:cNvGrpSpPr/>
            <p:nvPr/>
          </p:nvGrpSpPr>
          <p:grpSpPr>
            <a:xfrm>
              <a:off x="5003174" y="3807630"/>
              <a:ext cx="376373" cy="183303"/>
              <a:chOff x="152400" y="2741988"/>
              <a:chExt cx="4618077" cy="2249114"/>
            </a:xfrm>
          </p:grpSpPr>
          <p:pic>
            <p:nvPicPr>
              <p:cNvPr id="175" name="Google Shape;175;p14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152400" y="2751475"/>
                <a:ext cx="2239626" cy="223962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6" name="Google Shape;176;p14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2530851" y="2741988"/>
                <a:ext cx="2239626" cy="223962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77" name="Google Shape;177;p1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389230" y="3802137"/>
              <a:ext cx="194301" cy="194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8" name="Google Shape;178;p14"/>
          <p:cNvSpPr txBox="1"/>
          <p:nvPr>
            <p:ph idx="1" type="body"/>
          </p:nvPr>
        </p:nvSpPr>
        <p:spPr>
          <a:xfrm>
            <a:off x="3826475" y="6554363"/>
            <a:ext cx="4536000" cy="258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indent="-298450" lvl="0" marL="4572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⚬"/>
              <a:defRPr b="1" sz="1100"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b="1" sz="1100"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b="1" sz="1100"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b="1" sz="1100"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b="1" sz="1100"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b="1" sz="1100"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b="1" sz="1100"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500"/>
              </a:spcBef>
              <a:spcAft>
                <a:spcPts val="500"/>
              </a:spcAft>
              <a:buClr>
                <a:schemeClr val="lt1"/>
              </a:buClr>
              <a:buSzPts val="1100"/>
              <a:buChar char="■"/>
              <a:defRPr b="1" sz="11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ld statement slide (purple)">
  <p:cSld name="MAIN_POINT_1_1_1_1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5"/>
          <p:cNvSpPr txBox="1"/>
          <p:nvPr/>
        </p:nvSpPr>
        <p:spPr>
          <a:xfrm>
            <a:off x="-25" y="0"/>
            <a:ext cx="12189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1" name="Google Shape;181;p15"/>
          <p:cNvSpPr txBox="1"/>
          <p:nvPr>
            <p:ph type="title"/>
          </p:nvPr>
        </p:nvSpPr>
        <p:spPr>
          <a:xfrm>
            <a:off x="653503" y="600200"/>
            <a:ext cx="8488200" cy="5454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0"/>
              <a:buNone/>
              <a:defRPr b="1" sz="7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0"/>
              <a:buNone/>
              <a:defRPr b="1" sz="7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0"/>
              <a:buNone/>
              <a:defRPr b="1" sz="7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0"/>
              <a:buNone/>
              <a:defRPr b="1" sz="7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0"/>
              <a:buNone/>
              <a:defRPr b="1" sz="7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0"/>
              <a:buNone/>
              <a:defRPr b="1" sz="7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0"/>
              <a:buNone/>
              <a:defRPr b="1" sz="7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0"/>
              <a:buNone/>
              <a:defRPr b="1" sz="7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0"/>
              <a:buNone/>
              <a:defRPr b="1" sz="7000">
                <a:solidFill>
                  <a:schemeClr val="accent6"/>
                </a:solidFill>
              </a:defRPr>
            </a:lvl9pPr>
          </a:lstStyle>
          <a:p/>
        </p:txBody>
      </p:sp>
      <p:pic>
        <p:nvPicPr>
          <p:cNvPr id="182" name="Google Shape;182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055600" y="5823650"/>
            <a:ext cx="548775" cy="5487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3" name="Google Shape;183;p15"/>
          <p:cNvGrpSpPr/>
          <p:nvPr/>
        </p:nvGrpSpPr>
        <p:grpSpPr>
          <a:xfrm>
            <a:off x="76635" y="6586682"/>
            <a:ext cx="580358" cy="194276"/>
            <a:chOff x="5003174" y="3802137"/>
            <a:chExt cx="580358" cy="194276"/>
          </a:xfrm>
        </p:grpSpPr>
        <p:grpSp>
          <p:nvGrpSpPr>
            <p:cNvPr id="184" name="Google Shape;184;p15"/>
            <p:cNvGrpSpPr/>
            <p:nvPr/>
          </p:nvGrpSpPr>
          <p:grpSpPr>
            <a:xfrm>
              <a:off x="5003174" y="3807630"/>
              <a:ext cx="376373" cy="183303"/>
              <a:chOff x="152400" y="2741988"/>
              <a:chExt cx="4618077" cy="2249114"/>
            </a:xfrm>
          </p:grpSpPr>
          <p:pic>
            <p:nvPicPr>
              <p:cNvPr id="185" name="Google Shape;185;p15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152400" y="2751475"/>
                <a:ext cx="2239626" cy="223962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6" name="Google Shape;186;p15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2530851" y="2741988"/>
                <a:ext cx="2239626" cy="223962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87" name="Google Shape;187;p1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389230" y="3802137"/>
              <a:ext cx="194301" cy="194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8" name="Google Shape;188;p15"/>
          <p:cNvSpPr txBox="1"/>
          <p:nvPr>
            <p:ph idx="1" type="body"/>
          </p:nvPr>
        </p:nvSpPr>
        <p:spPr>
          <a:xfrm>
            <a:off x="3826475" y="6554363"/>
            <a:ext cx="4536000" cy="258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indent="-298450" lvl="0" marL="4572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⚬"/>
              <a:defRPr b="1" sz="1100"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b="1" sz="1100"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b="1" sz="1100"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b="1" sz="1100"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b="1" sz="1100"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b="1" sz="1100"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b="1" sz="1100"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500"/>
              </a:spcBef>
              <a:spcAft>
                <a:spcPts val="500"/>
              </a:spcAft>
              <a:buClr>
                <a:schemeClr val="lt1"/>
              </a:buClr>
              <a:buSzPts val="1100"/>
              <a:buChar char="■"/>
              <a:defRPr b="1" sz="11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 slide">
  <p:cSld name="CUSTOM_1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/>
          <p:nvPr/>
        </p:nvSpPr>
        <p:spPr>
          <a:xfrm>
            <a:off x="6965" y="5971759"/>
            <a:ext cx="12188100" cy="885600"/>
          </a:xfrm>
          <a:prstGeom prst="rect">
            <a:avLst/>
          </a:prstGeom>
          <a:gradFill>
            <a:gsLst>
              <a:gs pos="0">
                <a:srgbClr val="3C6EB4"/>
              </a:gs>
              <a:gs pos="100000">
                <a:srgbClr val="3C90B4"/>
              </a:gs>
            </a:gsLst>
            <a:lin ang="5400012" scaled="0"/>
          </a:gra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0550" lIns="110550" spcFirstLastPara="1" rIns="110550" wrap="square" tIns="110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" name="Google Shape;27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906884" y="3570603"/>
            <a:ext cx="13029180" cy="6240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08484" y="6185534"/>
            <a:ext cx="1662382" cy="476646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3"/>
          <p:cNvSpPr txBox="1"/>
          <p:nvPr>
            <p:ph type="title"/>
          </p:nvPr>
        </p:nvSpPr>
        <p:spPr>
          <a:xfrm>
            <a:off x="857775" y="569225"/>
            <a:ext cx="9007800" cy="763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 Medium"/>
              <a:buNone/>
              <a:defRPr sz="3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 Medium"/>
              <a:buNone/>
              <a:defRPr sz="3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 Medium"/>
              <a:buNone/>
              <a:defRPr sz="3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 Medium"/>
              <a:buNone/>
              <a:defRPr sz="3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 Medium"/>
              <a:buNone/>
              <a:defRPr sz="3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 Medium"/>
              <a:buNone/>
              <a:defRPr sz="3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 Medium"/>
              <a:buNone/>
              <a:defRPr sz="3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 Medium"/>
              <a:buNone/>
              <a:defRPr sz="3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 Medium"/>
              <a:buNone/>
              <a:defRPr sz="3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idx="1" type="body"/>
          </p:nvPr>
        </p:nvSpPr>
        <p:spPr>
          <a:xfrm>
            <a:off x="857775" y="1923832"/>
            <a:ext cx="9007800" cy="3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330200" lvl="0" marL="457200" rtl="0">
              <a:lnSpc>
                <a:spcPct val="135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Montserrat Light"/>
              <a:buChar char="■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330200" lvl="1" marL="914400" rtl="0">
              <a:lnSpc>
                <a:spcPct val="135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Montserrat Light"/>
              <a:buChar char="⚬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330200" lvl="2" marL="1371600" rtl="0">
              <a:lnSpc>
                <a:spcPct val="135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Montserrat Light"/>
              <a:buChar char="■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330200" lvl="3" marL="1828800" rtl="0">
              <a:lnSpc>
                <a:spcPct val="135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Montserrat Light"/>
              <a:buChar char="●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330200" lvl="4" marL="2286000" rtl="0">
              <a:lnSpc>
                <a:spcPct val="135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Montserrat Light"/>
              <a:buChar char="○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330200" lvl="5" marL="2743200" rtl="0">
              <a:lnSpc>
                <a:spcPct val="135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Montserrat Light"/>
              <a:buChar char="■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-330200" lvl="6" marL="3200400" rtl="0">
              <a:lnSpc>
                <a:spcPct val="135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Montserrat Light"/>
              <a:buChar char="●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-330200" lvl="7" marL="3657600" rtl="0">
              <a:lnSpc>
                <a:spcPct val="135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Montserrat Light"/>
              <a:buChar char="○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-330200" lvl="8" marL="4114800" rtl="0">
              <a:lnSpc>
                <a:spcPct val="135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Montserrat Light"/>
              <a:buChar char="■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31" name="Google Shape;31;p3"/>
          <p:cNvSpPr txBox="1"/>
          <p:nvPr>
            <p:ph idx="2" type="subTitle"/>
          </p:nvPr>
        </p:nvSpPr>
        <p:spPr>
          <a:xfrm>
            <a:off x="857775" y="1332724"/>
            <a:ext cx="9007800" cy="35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500"/>
              </a:spcBef>
              <a:spcAft>
                <a:spcPts val="50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grpSp>
        <p:nvGrpSpPr>
          <p:cNvPr id="32" name="Google Shape;32;p3"/>
          <p:cNvGrpSpPr/>
          <p:nvPr/>
        </p:nvGrpSpPr>
        <p:grpSpPr>
          <a:xfrm>
            <a:off x="76635" y="6586682"/>
            <a:ext cx="580358" cy="194276"/>
            <a:chOff x="5003174" y="3802137"/>
            <a:chExt cx="580358" cy="194276"/>
          </a:xfrm>
        </p:grpSpPr>
        <p:grpSp>
          <p:nvGrpSpPr>
            <p:cNvPr id="33" name="Google Shape;33;p3"/>
            <p:cNvGrpSpPr/>
            <p:nvPr/>
          </p:nvGrpSpPr>
          <p:grpSpPr>
            <a:xfrm>
              <a:off x="5003174" y="3807630"/>
              <a:ext cx="376373" cy="183303"/>
              <a:chOff x="152400" y="2741988"/>
              <a:chExt cx="4618077" cy="2249114"/>
            </a:xfrm>
          </p:grpSpPr>
          <p:pic>
            <p:nvPicPr>
              <p:cNvPr id="34" name="Google Shape;34;p3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152400" y="2751475"/>
                <a:ext cx="2239626" cy="223962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5" name="Google Shape;35;p3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2530851" y="2741988"/>
                <a:ext cx="2239626" cy="223962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6" name="Google Shape;36;p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389230" y="3802137"/>
              <a:ext cx="194301" cy="194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7" name="Google Shape;37;p3"/>
          <p:cNvSpPr txBox="1"/>
          <p:nvPr>
            <p:ph idx="3" type="body"/>
          </p:nvPr>
        </p:nvSpPr>
        <p:spPr>
          <a:xfrm>
            <a:off x="3826475" y="6554363"/>
            <a:ext cx="4536000" cy="258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indent="-298450" lvl="0" marL="4572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⚬"/>
              <a:defRPr b="1" sz="1100"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b="1" sz="1100"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b="1" sz="1100"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b="1" sz="1100"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b="1" sz="1100"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b="1" sz="1100"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b="1" sz="1100"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500"/>
              </a:spcBef>
              <a:spcAft>
                <a:spcPts val="500"/>
              </a:spcAft>
              <a:buClr>
                <a:schemeClr val="lt1"/>
              </a:buClr>
              <a:buSzPts val="1100"/>
              <a:buChar char="■"/>
              <a:defRPr b="1" sz="11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 slide (two columns)">
  <p:cSld name="CUSTOM_1_1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"/>
          <p:cNvSpPr/>
          <p:nvPr/>
        </p:nvSpPr>
        <p:spPr>
          <a:xfrm>
            <a:off x="6965" y="5971759"/>
            <a:ext cx="12188100" cy="885600"/>
          </a:xfrm>
          <a:prstGeom prst="rect">
            <a:avLst/>
          </a:prstGeom>
          <a:gradFill>
            <a:gsLst>
              <a:gs pos="0">
                <a:srgbClr val="3C6EB4"/>
              </a:gs>
              <a:gs pos="100000">
                <a:srgbClr val="3C90B4"/>
              </a:gs>
            </a:gsLst>
            <a:lin ang="5400012" scaled="0"/>
          </a:gra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0550" lIns="110550" spcFirstLastPara="1" rIns="110550" wrap="square" tIns="110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0" name="Google Shape;40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906884" y="3570603"/>
            <a:ext cx="13029180" cy="6240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08484" y="6185534"/>
            <a:ext cx="1662382" cy="476646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4"/>
          <p:cNvSpPr txBox="1"/>
          <p:nvPr>
            <p:ph type="title"/>
          </p:nvPr>
        </p:nvSpPr>
        <p:spPr>
          <a:xfrm>
            <a:off x="857775" y="569225"/>
            <a:ext cx="10055400" cy="763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 Medium"/>
              <a:buNone/>
              <a:defRPr sz="3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 Medium"/>
              <a:buNone/>
              <a:defRPr sz="3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 Medium"/>
              <a:buNone/>
              <a:defRPr sz="3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 Medium"/>
              <a:buNone/>
              <a:defRPr sz="3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 Medium"/>
              <a:buNone/>
              <a:defRPr sz="3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 Medium"/>
              <a:buNone/>
              <a:defRPr sz="3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 Medium"/>
              <a:buNone/>
              <a:defRPr sz="3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 Medium"/>
              <a:buNone/>
              <a:defRPr sz="3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 Medium"/>
              <a:buNone/>
              <a:defRPr sz="3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43" name="Google Shape;43;p4"/>
          <p:cNvSpPr txBox="1"/>
          <p:nvPr>
            <p:ph idx="1" type="body"/>
          </p:nvPr>
        </p:nvSpPr>
        <p:spPr>
          <a:xfrm>
            <a:off x="857775" y="2187995"/>
            <a:ext cx="4687800" cy="3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330200" lvl="0" marL="4572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Montserrat Light"/>
              <a:buChar char="■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330200" lvl="1" marL="9144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Montserrat Light"/>
              <a:buChar char="⚬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330200" lvl="2" marL="13716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Montserrat Light"/>
              <a:buChar char="■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330200" lvl="3" marL="18288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Montserrat Light"/>
              <a:buChar char="●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330200" lvl="4" marL="22860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Montserrat Light"/>
              <a:buChar char="○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330200" lvl="5" marL="27432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Montserrat Light"/>
              <a:buChar char="■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-330200" lvl="6" marL="32004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Montserrat Light"/>
              <a:buChar char="●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-330200" lvl="7" marL="36576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Montserrat Light"/>
              <a:buChar char="○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-330200" lvl="8" marL="4114800" rtl="0">
              <a:lnSpc>
                <a:spcPct val="135000"/>
              </a:lnSpc>
              <a:spcBef>
                <a:spcPts val="1000"/>
              </a:spcBef>
              <a:spcAft>
                <a:spcPts val="1000"/>
              </a:spcAft>
              <a:buSzPts val="1600"/>
              <a:buFont typeface="Montserrat Light"/>
              <a:buChar char="■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44" name="Google Shape;44;p4"/>
          <p:cNvSpPr txBox="1"/>
          <p:nvPr>
            <p:ph idx="2" type="subTitle"/>
          </p:nvPr>
        </p:nvSpPr>
        <p:spPr>
          <a:xfrm>
            <a:off x="857775" y="1596888"/>
            <a:ext cx="4687800" cy="35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SemiBold"/>
              <a:buNone/>
              <a:defRPr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SemiBold"/>
              <a:buNone/>
              <a:defRPr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SemiBold"/>
              <a:buNone/>
              <a:defRPr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SemiBold"/>
              <a:buNone/>
              <a:defRPr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SemiBold"/>
              <a:buNone/>
              <a:defRPr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SemiBold"/>
              <a:buNone/>
              <a:defRPr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SemiBold"/>
              <a:buNone/>
              <a:defRPr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SemiBold"/>
              <a:buNone/>
              <a:defRPr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500"/>
              </a:spcBef>
              <a:spcAft>
                <a:spcPts val="500"/>
              </a:spcAft>
              <a:buClr>
                <a:schemeClr val="accent2"/>
              </a:buClr>
              <a:buSzPts val="1600"/>
              <a:buFont typeface="Montserrat SemiBold"/>
              <a:buNone/>
              <a:defRPr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45" name="Google Shape;45;p4"/>
          <p:cNvSpPr txBox="1"/>
          <p:nvPr>
            <p:ph idx="3" type="body"/>
          </p:nvPr>
        </p:nvSpPr>
        <p:spPr>
          <a:xfrm>
            <a:off x="6225375" y="2187983"/>
            <a:ext cx="4687800" cy="3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330200" lvl="0" marL="4572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Montserrat Light"/>
              <a:buChar char="■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330200" lvl="1" marL="9144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Montserrat Light"/>
              <a:buChar char="⚬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330200" lvl="2" marL="13716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Montserrat Light"/>
              <a:buChar char="■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330200" lvl="3" marL="18288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Montserrat Light"/>
              <a:buChar char="●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330200" lvl="4" marL="22860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Montserrat Light"/>
              <a:buChar char="○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330200" lvl="5" marL="27432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Montserrat Light"/>
              <a:buChar char="■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-330200" lvl="6" marL="32004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Montserrat Light"/>
              <a:buChar char="●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-330200" lvl="7" marL="36576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Montserrat Light"/>
              <a:buChar char="○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-330200" lvl="8" marL="4114800" rtl="0">
              <a:lnSpc>
                <a:spcPct val="135000"/>
              </a:lnSpc>
              <a:spcBef>
                <a:spcPts val="1000"/>
              </a:spcBef>
              <a:spcAft>
                <a:spcPts val="1000"/>
              </a:spcAft>
              <a:buSzPts val="1600"/>
              <a:buFont typeface="Montserrat Light"/>
              <a:buChar char="■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46" name="Google Shape;46;p4"/>
          <p:cNvSpPr txBox="1"/>
          <p:nvPr>
            <p:ph idx="4" type="subTitle"/>
          </p:nvPr>
        </p:nvSpPr>
        <p:spPr>
          <a:xfrm>
            <a:off x="6225375" y="1596875"/>
            <a:ext cx="4687800" cy="35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SemiBold"/>
              <a:buNone/>
              <a:defRPr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SemiBold"/>
              <a:buNone/>
              <a:defRPr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SemiBold"/>
              <a:buNone/>
              <a:defRPr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SemiBold"/>
              <a:buNone/>
              <a:defRPr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SemiBold"/>
              <a:buNone/>
              <a:defRPr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SemiBold"/>
              <a:buNone/>
              <a:defRPr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SemiBold"/>
              <a:buNone/>
              <a:defRPr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SemiBold"/>
              <a:buNone/>
              <a:defRPr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500"/>
              </a:spcBef>
              <a:spcAft>
                <a:spcPts val="500"/>
              </a:spcAft>
              <a:buClr>
                <a:schemeClr val="accent2"/>
              </a:buClr>
              <a:buSzPts val="1600"/>
              <a:buFont typeface="Montserrat SemiBold"/>
              <a:buNone/>
              <a:defRPr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grpSp>
        <p:nvGrpSpPr>
          <p:cNvPr id="47" name="Google Shape;47;p4"/>
          <p:cNvGrpSpPr/>
          <p:nvPr/>
        </p:nvGrpSpPr>
        <p:grpSpPr>
          <a:xfrm>
            <a:off x="76635" y="6586682"/>
            <a:ext cx="580358" cy="194276"/>
            <a:chOff x="5003174" y="3802137"/>
            <a:chExt cx="580358" cy="194276"/>
          </a:xfrm>
        </p:grpSpPr>
        <p:grpSp>
          <p:nvGrpSpPr>
            <p:cNvPr id="48" name="Google Shape;48;p4"/>
            <p:cNvGrpSpPr/>
            <p:nvPr/>
          </p:nvGrpSpPr>
          <p:grpSpPr>
            <a:xfrm>
              <a:off x="5003174" y="3807630"/>
              <a:ext cx="376373" cy="183303"/>
              <a:chOff x="152400" y="2741988"/>
              <a:chExt cx="4618077" cy="2249114"/>
            </a:xfrm>
          </p:grpSpPr>
          <p:pic>
            <p:nvPicPr>
              <p:cNvPr id="49" name="Google Shape;49;p4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152400" y="2751475"/>
                <a:ext cx="2239626" cy="223962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0" name="Google Shape;50;p4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2530851" y="2741988"/>
                <a:ext cx="2239626" cy="223962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51" name="Google Shape;51;p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389230" y="3802137"/>
              <a:ext cx="194301" cy="194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2" name="Google Shape;52;p4"/>
          <p:cNvSpPr txBox="1"/>
          <p:nvPr>
            <p:ph idx="5" type="body"/>
          </p:nvPr>
        </p:nvSpPr>
        <p:spPr>
          <a:xfrm>
            <a:off x="3826475" y="6554363"/>
            <a:ext cx="4536000" cy="258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indent="-298450" lvl="0" marL="4572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⚬"/>
              <a:defRPr b="1" sz="1100"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b="1" sz="1100"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b="1" sz="1100"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b="1" sz="1100"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b="1" sz="1100"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b="1" sz="1100"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b="1" sz="1100"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500"/>
              </a:spcBef>
              <a:spcAft>
                <a:spcPts val="500"/>
              </a:spcAft>
              <a:buClr>
                <a:schemeClr val="lt1"/>
              </a:buClr>
              <a:buSzPts val="1100"/>
              <a:buChar char="■"/>
              <a:defRPr b="1" sz="11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 slide (three columns)">
  <p:cSld name="CUSTOM_1_1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"/>
          <p:cNvSpPr/>
          <p:nvPr/>
        </p:nvSpPr>
        <p:spPr>
          <a:xfrm>
            <a:off x="6965" y="5971759"/>
            <a:ext cx="12188100" cy="885600"/>
          </a:xfrm>
          <a:prstGeom prst="rect">
            <a:avLst/>
          </a:prstGeom>
          <a:gradFill>
            <a:gsLst>
              <a:gs pos="0">
                <a:srgbClr val="3C6EB4"/>
              </a:gs>
              <a:gs pos="100000">
                <a:srgbClr val="3C90B4"/>
              </a:gs>
            </a:gsLst>
            <a:lin ang="5400012" scaled="0"/>
          </a:gra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0550" lIns="110550" spcFirstLastPara="1" rIns="110550" wrap="square" tIns="110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906884" y="3570603"/>
            <a:ext cx="13029180" cy="6240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3845" y="6506413"/>
            <a:ext cx="114047" cy="91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08484" y="6185534"/>
            <a:ext cx="1662382" cy="476646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5"/>
          <p:cNvSpPr txBox="1"/>
          <p:nvPr>
            <p:ph type="title"/>
          </p:nvPr>
        </p:nvSpPr>
        <p:spPr>
          <a:xfrm>
            <a:off x="857775" y="569225"/>
            <a:ext cx="10813800" cy="763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 Medium"/>
              <a:buNone/>
              <a:defRPr sz="3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 Medium"/>
              <a:buNone/>
              <a:defRPr sz="3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 Medium"/>
              <a:buNone/>
              <a:defRPr sz="3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 Medium"/>
              <a:buNone/>
              <a:defRPr sz="3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 Medium"/>
              <a:buNone/>
              <a:defRPr sz="3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 Medium"/>
              <a:buNone/>
              <a:defRPr sz="3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 Medium"/>
              <a:buNone/>
              <a:defRPr sz="3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 Medium"/>
              <a:buNone/>
              <a:defRPr sz="3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 Medium"/>
              <a:buNone/>
              <a:defRPr sz="3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9" name="Google Shape;59;p5"/>
          <p:cNvSpPr txBox="1"/>
          <p:nvPr>
            <p:ph idx="1" type="body"/>
          </p:nvPr>
        </p:nvSpPr>
        <p:spPr>
          <a:xfrm>
            <a:off x="857775" y="2187996"/>
            <a:ext cx="3286800" cy="3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330200" lvl="0" marL="4572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Montserrat Light"/>
              <a:buChar char="■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330200" lvl="1" marL="9144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Montserrat Light"/>
              <a:buChar char="⚬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330200" lvl="2" marL="13716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Montserrat Light"/>
              <a:buChar char="■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330200" lvl="3" marL="18288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Montserrat Light"/>
              <a:buChar char="●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330200" lvl="4" marL="22860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Montserrat Light"/>
              <a:buChar char="○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330200" lvl="5" marL="27432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Montserrat Light"/>
              <a:buChar char="■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-330200" lvl="6" marL="32004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Montserrat Light"/>
              <a:buChar char="●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-330200" lvl="7" marL="36576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Montserrat Light"/>
              <a:buChar char="○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-330200" lvl="8" marL="4114800" rtl="0">
              <a:lnSpc>
                <a:spcPct val="135000"/>
              </a:lnSpc>
              <a:spcBef>
                <a:spcPts val="1000"/>
              </a:spcBef>
              <a:spcAft>
                <a:spcPts val="1000"/>
              </a:spcAft>
              <a:buSzPts val="1600"/>
              <a:buFont typeface="Montserrat Light"/>
              <a:buChar char="■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60" name="Google Shape;60;p5"/>
          <p:cNvSpPr txBox="1"/>
          <p:nvPr>
            <p:ph idx="2" type="subTitle"/>
          </p:nvPr>
        </p:nvSpPr>
        <p:spPr>
          <a:xfrm>
            <a:off x="857775" y="1596888"/>
            <a:ext cx="3286800" cy="35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SemiBold"/>
              <a:buNone/>
              <a:defRPr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SemiBold"/>
              <a:buNone/>
              <a:defRPr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SemiBold"/>
              <a:buNone/>
              <a:defRPr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SemiBold"/>
              <a:buNone/>
              <a:defRPr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SemiBold"/>
              <a:buNone/>
              <a:defRPr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SemiBold"/>
              <a:buNone/>
              <a:defRPr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SemiBold"/>
              <a:buNone/>
              <a:defRPr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SemiBold"/>
              <a:buNone/>
              <a:defRPr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500"/>
              </a:spcBef>
              <a:spcAft>
                <a:spcPts val="500"/>
              </a:spcAft>
              <a:buClr>
                <a:schemeClr val="accent2"/>
              </a:buClr>
              <a:buSzPts val="1600"/>
              <a:buFont typeface="Montserrat SemiBold"/>
              <a:buNone/>
              <a:defRPr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1" name="Google Shape;61;p5"/>
          <p:cNvSpPr txBox="1"/>
          <p:nvPr>
            <p:ph idx="3" type="body"/>
          </p:nvPr>
        </p:nvSpPr>
        <p:spPr>
          <a:xfrm>
            <a:off x="4621324" y="2187983"/>
            <a:ext cx="3286800" cy="3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330200" lvl="0" marL="4572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Montserrat Light"/>
              <a:buChar char="■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330200" lvl="1" marL="9144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Montserrat Light"/>
              <a:buChar char="⚬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330200" lvl="2" marL="13716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Montserrat Light"/>
              <a:buChar char="■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330200" lvl="3" marL="18288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Montserrat Light"/>
              <a:buChar char="●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330200" lvl="4" marL="22860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Montserrat Light"/>
              <a:buChar char="○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330200" lvl="5" marL="27432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Montserrat Light"/>
              <a:buChar char="■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-330200" lvl="6" marL="32004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Montserrat Light"/>
              <a:buChar char="●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-330200" lvl="7" marL="36576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Montserrat Light"/>
              <a:buChar char="○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-330200" lvl="8" marL="4114800" rtl="0">
              <a:lnSpc>
                <a:spcPct val="135000"/>
              </a:lnSpc>
              <a:spcBef>
                <a:spcPts val="1000"/>
              </a:spcBef>
              <a:spcAft>
                <a:spcPts val="1000"/>
              </a:spcAft>
              <a:buSzPts val="1600"/>
              <a:buFont typeface="Montserrat Light"/>
              <a:buChar char="■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62" name="Google Shape;62;p5"/>
          <p:cNvSpPr txBox="1"/>
          <p:nvPr>
            <p:ph idx="4" type="subTitle"/>
          </p:nvPr>
        </p:nvSpPr>
        <p:spPr>
          <a:xfrm>
            <a:off x="4621324" y="1596875"/>
            <a:ext cx="3286800" cy="35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SemiBold"/>
              <a:buNone/>
              <a:defRPr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SemiBold"/>
              <a:buNone/>
              <a:defRPr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SemiBold"/>
              <a:buNone/>
              <a:defRPr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SemiBold"/>
              <a:buNone/>
              <a:defRPr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SemiBold"/>
              <a:buNone/>
              <a:defRPr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SemiBold"/>
              <a:buNone/>
              <a:defRPr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SemiBold"/>
              <a:buNone/>
              <a:defRPr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SemiBold"/>
              <a:buNone/>
              <a:defRPr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500"/>
              </a:spcBef>
              <a:spcAft>
                <a:spcPts val="500"/>
              </a:spcAft>
              <a:buClr>
                <a:schemeClr val="accent2"/>
              </a:buClr>
              <a:buSzPts val="1600"/>
              <a:buFont typeface="Montserrat SemiBold"/>
              <a:buNone/>
              <a:defRPr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3" name="Google Shape;63;p5"/>
          <p:cNvSpPr txBox="1"/>
          <p:nvPr>
            <p:ph idx="5" type="body"/>
          </p:nvPr>
        </p:nvSpPr>
        <p:spPr>
          <a:xfrm>
            <a:off x="8384874" y="2187996"/>
            <a:ext cx="3286800" cy="3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330200" lvl="0" marL="4572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Montserrat Light"/>
              <a:buChar char="■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330200" lvl="1" marL="9144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Montserrat Light"/>
              <a:buChar char="⚬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330200" lvl="2" marL="13716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Montserrat Light"/>
              <a:buChar char="■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330200" lvl="3" marL="18288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Montserrat Light"/>
              <a:buChar char="●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330200" lvl="4" marL="22860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Montserrat Light"/>
              <a:buChar char="○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330200" lvl="5" marL="27432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Montserrat Light"/>
              <a:buChar char="■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-330200" lvl="6" marL="32004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Montserrat Light"/>
              <a:buChar char="●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-330200" lvl="7" marL="36576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Montserrat Light"/>
              <a:buChar char="○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-330200" lvl="8" marL="4114800" rtl="0">
              <a:lnSpc>
                <a:spcPct val="135000"/>
              </a:lnSpc>
              <a:spcBef>
                <a:spcPts val="1000"/>
              </a:spcBef>
              <a:spcAft>
                <a:spcPts val="1000"/>
              </a:spcAft>
              <a:buSzPts val="1600"/>
              <a:buFont typeface="Montserrat Light"/>
              <a:buChar char="■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64" name="Google Shape;64;p5"/>
          <p:cNvSpPr txBox="1"/>
          <p:nvPr>
            <p:ph idx="6" type="subTitle"/>
          </p:nvPr>
        </p:nvSpPr>
        <p:spPr>
          <a:xfrm>
            <a:off x="8384874" y="1596888"/>
            <a:ext cx="3286800" cy="35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SemiBold"/>
              <a:buNone/>
              <a:defRPr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SemiBold"/>
              <a:buNone/>
              <a:defRPr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SemiBold"/>
              <a:buNone/>
              <a:defRPr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SemiBold"/>
              <a:buNone/>
              <a:defRPr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SemiBold"/>
              <a:buNone/>
              <a:defRPr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SemiBold"/>
              <a:buNone/>
              <a:defRPr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SemiBold"/>
              <a:buNone/>
              <a:defRPr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SemiBold"/>
              <a:buNone/>
              <a:defRPr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500"/>
              </a:spcBef>
              <a:spcAft>
                <a:spcPts val="500"/>
              </a:spcAft>
              <a:buClr>
                <a:schemeClr val="accent2"/>
              </a:buClr>
              <a:buSzPts val="1600"/>
              <a:buFont typeface="Montserrat SemiBold"/>
              <a:buNone/>
              <a:defRPr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grpSp>
        <p:nvGrpSpPr>
          <p:cNvPr id="65" name="Google Shape;65;p5"/>
          <p:cNvGrpSpPr/>
          <p:nvPr/>
        </p:nvGrpSpPr>
        <p:grpSpPr>
          <a:xfrm>
            <a:off x="76635" y="6586682"/>
            <a:ext cx="580358" cy="194276"/>
            <a:chOff x="5003174" y="3802137"/>
            <a:chExt cx="580358" cy="194276"/>
          </a:xfrm>
        </p:grpSpPr>
        <p:grpSp>
          <p:nvGrpSpPr>
            <p:cNvPr id="66" name="Google Shape;66;p5"/>
            <p:cNvGrpSpPr/>
            <p:nvPr/>
          </p:nvGrpSpPr>
          <p:grpSpPr>
            <a:xfrm>
              <a:off x="5003174" y="3807630"/>
              <a:ext cx="376373" cy="183303"/>
              <a:chOff x="152400" y="2741988"/>
              <a:chExt cx="4618077" cy="2249114"/>
            </a:xfrm>
          </p:grpSpPr>
          <p:pic>
            <p:nvPicPr>
              <p:cNvPr id="67" name="Google Shape;67;p5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152400" y="2751475"/>
                <a:ext cx="2239626" cy="223962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8" name="Google Shape;68;p5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2530851" y="2741988"/>
                <a:ext cx="2239626" cy="223962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69" name="Google Shape;69;p5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5389230" y="3802137"/>
              <a:ext cx="194301" cy="194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0" name="Google Shape;70;p5"/>
          <p:cNvSpPr txBox="1"/>
          <p:nvPr>
            <p:ph idx="7" type="body"/>
          </p:nvPr>
        </p:nvSpPr>
        <p:spPr>
          <a:xfrm>
            <a:off x="3826475" y="6554363"/>
            <a:ext cx="4536000" cy="258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indent="-298450" lvl="0" marL="4572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⚬"/>
              <a:defRPr b="1" sz="1100"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b="1" sz="1100"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b="1" sz="1100"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b="1" sz="1100"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b="1" sz="1100"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b="1" sz="1100"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b="1" sz="1100"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500"/>
              </a:spcBef>
              <a:spcAft>
                <a:spcPts val="500"/>
              </a:spcAft>
              <a:buClr>
                <a:schemeClr val="lt1"/>
              </a:buClr>
              <a:buSzPts val="1100"/>
              <a:buChar char="■"/>
              <a:defRPr b="1" sz="11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st slide">
  <p:cSld name="ONE_COLUM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6"/>
          <p:cNvSpPr/>
          <p:nvPr/>
        </p:nvSpPr>
        <p:spPr>
          <a:xfrm>
            <a:off x="10614176" y="0"/>
            <a:ext cx="1574100" cy="6856500"/>
          </a:xfrm>
          <a:prstGeom prst="rect">
            <a:avLst/>
          </a:prstGeom>
          <a:gradFill>
            <a:gsLst>
              <a:gs pos="0">
                <a:srgbClr val="3C6EB4"/>
              </a:gs>
              <a:gs pos="100000">
                <a:srgbClr val="3C90B4"/>
              </a:gs>
            </a:gsLst>
            <a:lin ang="5400012" scaled="0"/>
          </a:gra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0550" lIns="110550" spcFirstLastPara="1" rIns="110550" wrap="square" tIns="110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3" name="Google Shape;73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86250" y="3289344"/>
            <a:ext cx="13029180" cy="6240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39340" y="579064"/>
            <a:ext cx="891044" cy="891044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6"/>
          <p:cNvSpPr txBox="1"/>
          <p:nvPr>
            <p:ph idx="1" type="body"/>
          </p:nvPr>
        </p:nvSpPr>
        <p:spPr>
          <a:xfrm>
            <a:off x="838100" y="1827400"/>
            <a:ext cx="8079300" cy="418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>
              <a:lnSpc>
                <a:spcPct val="125000"/>
              </a:lnSpc>
              <a:spcBef>
                <a:spcPts val="2000"/>
              </a:spcBef>
              <a:spcAft>
                <a:spcPts val="0"/>
              </a:spcAft>
              <a:buSzPts val="1800"/>
              <a:buFont typeface="Montserrat Light"/>
              <a:buChar char="■"/>
              <a:defRPr sz="18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342900" lvl="1" marL="914400" rtl="0">
              <a:lnSpc>
                <a:spcPct val="125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 Light"/>
              <a:buChar char="⚬"/>
              <a:defRPr sz="1800"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342900" lvl="2" marL="1371600" rtl="0">
              <a:lnSpc>
                <a:spcPct val="125000"/>
              </a:lnSpc>
              <a:spcBef>
                <a:spcPts val="2000"/>
              </a:spcBef>
              <a:spcAft>
                <a:spcPts val="0"/>
              </a:spcAft>
              <a:buSzPts val="1800"/>
              <a:buFont typeface="Montserrat Light"/>
              <a:buChar char="■"/>
              <a:defRPr sz="1800"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342900" lvl="3" marL="1828800" rtl="0">
              <a:lnSpc>
                <a:spcPct val="125000"/>
              </a:lnSpc>
              <a:spcBef>
                <a:spcPts val="2000"/>
              </a:spcBef>
              <a:spcAft>
                <a:spcPts val="0"/>
              </a:spcAft>
              <a:buSzPts val="1800"/>
              <a:buFont typeface="Montserrat Light"/>
              <a:buChar char="●"/>
              <a:defRPr sz="1800"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342900" lvl="4" marL="2286000" rtl="0">
              <a:lnSpc>
                <a:spcPct val="125000"/>
              </a:lnSpc>
              <a:spcBef>
                <a:spcPts val="2000"/>
              </a:spcBef>
              <a:spcAft>
                <a:spcPts val="0"/>
              </a:spcAft>
              <a:buSzPts val="1800"/>
              <a:buFont typeface="Montserrat Light"/>
              <a:buChar char="○"/>
              <a:defRPr sz="1800"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342900" lvl="5" marL="2743200" rtl="0">
              <a:lnSpc>
                <a:spcPct val="125000"/>
              </a:lnSpc>
              <a:spcBef>
                <a:spcPts val="2000"/>
              </a:spcBef>
              <a:spcAft>
                <a:spcPts val="0"/>
              </a:spcAft>
              <a:buSzPts val="1800"/>
              <a:buFont typeface="Montserrat Light"/>
              <a:buChar char="■"/>
              <a:defRPr sz="1800"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-342900" lvl="6" marL="3200400" rtl="0">
              <a:lnSpc>
                <a:spcPct val="125000"/>
              </a:lnSpc>
              <a:spcBef>
                <a:spcPts val="2000"/>
              </a:spcBef>
              <a:spcAft>
                <a:spcPts val="0"/>
              </a:spcAft>
              <a:buSzPts val="1800"/>
              <a:buFont typeface="Montserrat Light"/>
              <a:buChar char="●"/>
              <a:defRPr sz="1800"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-342900" lvl="7" marL="3657600" rtl="0">
              <a:lnSpc>
                <a:spcPct val="125000"/>
              </a:lnSpc>
              <a:spcBef>
                <a:spcPts val="2000"/>
              </a:spcBef>
              <a:spcAft>
                <a:spcPts val="0"/>
              </a:spcAft>
              <a:buSzPts val="1800"/>
              <a:buFont typeface="Montserrat Light"/>
              <a:buChar char="○"/>
              <a:defRPr sz="1800"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-342900" lvl="8" marL="4114800" rtl="0">
              <a:lnSpc>
                <a:spcPct val="125000"/>
              </a:lnSpc>
              <a:spcBef>
                <a:spcPts val="2000"/>
              </a:spcBef>
              <a:spcAft>
                <a:spcPts val="2000"/>
              </a:spcAft>
              <a:buSzPts val="1800"/>
              <a:buFont typeface="Montserrat Light"/>
              <a:buChar char="■"/>
              <a:defRPr sz="1800"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76" name="Google Shape;76;p6"/>
          <p:cNvSpPr txBox="1"/>
          <p:nvPr>
            <p:ph type="title"/>
          </p:nvPr>
        </p:nvSpPr>
        <p:spPr>
          <a:xfrm>
            <a:off x="857775" y="569225"/>
            <a:ext cx="8079300" cy="763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 Medium"/>
              <a:buNone/>
              <a:defRPr sz="3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 Medium"/>
              <a:buNone/>
              <a:defRPr sz="3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 Medium"/>
              <a:buNone/>
              <a:defRPr sz="3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 Medium"/>
              <a:buNone/>
              <a:defRPr sz="3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 Medium"/>
              <a:buNone/>
              <a:defRPr sz="3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 Medium"/>
              <a:buNone/>
              <a:defRPr sz="3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 Medium"/>
              <a:buNone/>
              <a:defRPr sz="3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 Medium"/>
              <a:buNone/>
              <a:defRPr sz="3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 Medium"/>
              <a:buNone/>
              <a:defRPr sz="3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7" name="Google Shape;77;p6"/>
          <p:cNvSpPr txBox="1"/>
          <p:nvPr>
            <p:ph idx="2" type="subTitle"/>
          </p:nvPr>
        </p:nvSpPr>
        <p:spPr>
          <a:xfrm>
            <a:off x="857775" y="1332725"/>
            <a:ext cx="8079300" cy="35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500"/>
              </a:spcBef>
              <a:spcAft>
                <a:spcPts val="500"/>
              </a:spcAft>
              <a:buClr>
                <a:schemeClr val="accent2"/>
              </a:buClr>
              <a:buSzPts val="16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grpSp>
        <p:nvGrpSpPr>
          <p:cNvPr id="78" name="Google Shape;78;p6"/>
          <p:cNvGrpSpPr/>
          <p:nvPr/>
        </p:nvGrpSpPr>
        <p:grpSpPr>
          <a:xfrm>
            <a:off x="76635" y="6586682"/>
            <a:ext cx="580358" cy="194276"/>
            <a:chOff x="5003174" y="3802137"/>
            <a:chExt cx="580358" cy="194276"/>
          </a:xfrm>
        </p:grpSpPr>
        <p:grpSp>
          <p:nvGrpSpPr>
            <p:cNvPr id="79" name="Google Shape;79;p6"/>
            <p:cNvGrpSpPr/>
            <p:nvPr/>
          </p:nvGrpSpPr>
          <p:grpSpPr>
            <a:xfrm>
              <a:off x="5003174" y="3807630"/>
              <a:ext cx="376373" cy="183303"/>
              <a:chOff x="152400" y="2741988"/>
              <a:chExt cx="4618077" cy="2249114"/>
            </a:xfrm>
          </p:grpSpPr>
          <p:pic>
            <p:nvPicPr>
              <p:cNvPr id="80" name="Google Shape;80;p6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152400" y="2751475"/>
                <a:ext cx="2239626" cy="223962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1" name="Google Shape;81;p6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2530851" y="2741988"/>
                <a:ext cx="2239626" cy="223962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82" name="Google Shape;82;p6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389230" y="3802137"/>
              <a:ext cx="194301" cy="194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3" name="Google Shape;83;p6"/>
          <p:cNvSpPr txBox="1"/>
          <p:nvPr>
            <p:ph idx="3" type="body"/>
          </p:nvPr>
        </p:nvSpPr>
        <p:spPr>
          <a:xfrm>
            <a:off x="3826475" y="6554363"/>
            <a:ext cx="4536000" cy="258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indent="-298450" lvl="0" marL="457200" algn="ctr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Char char="■"/>
              <a:defRPr b="1" sz="1100"/>
            </a:lvl1pPr>
            <a:lvl2pPr indent="-298450" lvl="1" marL="914400" algn="ctr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Char char="⚬"/>
              <a:defRPr b="1" sz="1100"/>
            </a:lvl2pPr>
            <a:lvl3pPr indent="-298450" lvl="2" marL="1371600" algn="ctr">
              <a:spcBef>
                <a:spcPts val="500"/>
              </a:spcBef>
              <a:spcAft>
                <a:spcPts val="0"/>
              </a:spcAft>
              <a:buSzPts val="1100"/>
              <a:buChar char="■"/>
              <a:defRPr b="1" sz="1100"/>
            </a:lvl3pPr>
            <a:lvl4pPr indent="-298450" lvl="3" marL="1828800" algn="ctr">
              <a:spcBef>
                <a:spcPts val="500"/>
              </a:spcBef>
              <a:spcAft>
                <a:spcPts val="0"/>
              </a:spcAft>
              <a:buSzPts val="1100"/>
              <a:buChar char="●"/>
              <a:defRPr b="1" sz="1100"/>
            </a:lvl4pPr>
            <a:lvl5pPr indent="-298450" lvl="4" marL="2286000" algn="ctr">
              <a:spcBef>
                <a:spcPts val="500"/>
              </a:spcBef>
              <a:spcAft>
                <a:spcPts val="0"/>
              </a:spcAft>
              <a:buSzPts val="1100"/>
              <a:buChar char="○"/>
              <a:defRPr b="1" sz="1100"/>
            </a:lvl5pPr>
            <a:lvl6pPr indent="-298450" lvl="5" marL="2743200" algn="ctr">
              <a:spcBef>
                <a:spcPts val="500"/>
              </a:spcBef>
              <a:spcAft>
                <a:spcPts val="0"/>
              </a:spcAft>
              <a:buSzPts val="1100"/>
              <a:buChar char="■"/>
              <a:defRPr b="1" sz="1100"/>
            </a:lvl6pPr>
            <a:lvl7pPr indent="-298450" lvl="6" marL="3200400" algn="ctr">
              <a:spcBef>
                <a:spcPts val="500"/>
              </a:spcBef>
              <a:spcAft>
                <a:spcPts val="0"/>
              </a:spcAft>
              <a:buSzPts val="1100"/>
              <a:buChar char="●"/>
              <a:defRPr b="1" sz="1100"/>
            </a:lvl7pPr>
            <a:lvl8pPr indent="-298450" lvl="7" marL="3657600" algn="ctr">
              <a:spcBef>
                <a:spcPts val="500"/>
              </a:spcBef>
              <a:spcAft>
                <a:spcPts val="0"/>
              </a:spcAft>
              <a:buSzPts val="1100"/>
              <a:buChar char="○"/>
              <a:defRPr b="1" sz="1100"/>
            </a:lvl8pPr>
            <a:lvl9pPr indent="-298450" lvl="8" marL="4114800" algn="ctr">
              <a:spcBef>
                <a:spcPts val="500"/>
              </a:spcBef>
              <a:spcAft>
                <a:spcPts val="500"/>
              </a:spcAft>
              <a:buSzPts val="1100"/>
              <a:buChar char="■"/>
              <a:defRPr b="1" sz="11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">
  <p:cSld name="CUSTOM_1_1_2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7"/>
          <p:cNvSpPr/>
          <p:nvPr/>
        </p:nvSpPr>
        <p:spPr>
          <a:xfrm>
            <a:off x="6965" y="5971759"/>
            <a:ext cx="12188100" cy="885600"/>
          </a:xfrm>
          <a:prstGeom prst="rect">
            <a:avLst/>
          </a:prstGeom>
          <a:gradFill>
            <a:gsLst>
              <a:gs pos="0">
                <a:srgbClr val="3C6EB4"/>
              </a:gs>
              <a:gs pos="100000">
                <a:srgbClr val="3C90B4"/>
              </a:gs>
            </a:gsLst>
            <a:lin ang="5400012" scaled="0"/>
          </a:gra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0550" lIns="110550" spcFirstLastPara="1" rIns="110550" wrap="square" tIns="110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6" name="Google Shape;86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906884" y="3570603"/>
            <a:ext cx="13029180" cy="6240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08484" y="6185534"/>
            <a:ext cx="1662382" cy="476646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7"/>
          <p:cNvSpPr txBox="1"/>
          <p:nvPr>
            <p:ph type="title"/>
          </p:nvPr>
        </p:nvSpPr>
        <p:spPr>
          <a:xfrm>
            <a:off x="857775" y="569225"/>
            <a:ext cx="10055400" cy="763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 Medium"/>
              <a:buNone/>
              <a:defRPr sz="3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 Medium"/>
              <a:buNone/>
              <a:defRPr sz="3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 Medium"/>
              <a:buNone/>
              <a:defRPr sz="3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 Medium"/>
              <a:buNone/>
              <a:defRPr sz="3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 Medium"/>
              <a:buNone/>
              <a:defRPr sz="3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 Medium"/>
              <a:buNone/>
              <a:defRPr sz="3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 Medium"/>
              <a:buNone/>
              <a:defRPr sz="3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 Medium"/>
              <a:buNone/>
              <a:defRPr sz="3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 Medium"/>
              <a:buNone/>
              <a:defRPr sz="3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89" name="Google Shape;89;p7"/>
          <p:cNvSpPr txBox="1"/>
          <p:nvPr>
            <p:ph idx="1" type="body"/>
          </p:nvPr>
        </p:nvSpPr>
        <p:spPr>
          <a:xfrm>
            <a:off x="857775" y="2547321"/>
            <a:ext cx="4687800" cy="316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330200" lvl="0" marL="457200" rtl="0" algn="ctr">
              <a:lnSpc>
                <a:spcPct val="135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Montserrat Light"/>
              <a:buChar char="■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330200" lvl="1" marL="914400" rtl="0" algn="ctr">
              <a:lnSpc>
                <a:spcPct val="135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Montserrat Light"/>
              <a:buChar char="⚬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330200" lvl="2" marL="1371600" rtl="0" algn="ctr">
              <a:lnSpc>
                <a:spcPct val="135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Montserrat Light"/>
              <a:buChar char="■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330200" lvl="3" marL="1828800" rtl="0" algn="ctr">
              <a:lnSpc>
                <a:spcPct val="135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Montserrat Light"/>
              <a:buChar char="●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330200" lvl="4" marL="2286000" rtl="0" algn="ctr">
              <a:lnSpc>
                <a:spcPct val="135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Montserrat Light"/>
              <a:buChar char="○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330200" lvl="5" marL="2743200" rtl="0" algn="ctr">
              <a:lnSpc>
                <a:spcPct val="135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Montserrat Light"/>
              <a:buChar char="■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-330200" lvl="6" marL="3200400" rtl="0" algn="ctr">
              <a:lnSpc>
                <a:spcPct val="135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Montserrat Light"/>
              <a:buChar char="●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-330200" lvl="7" marL="3657600" rtl="0" algn="ctr">
              <a:lnSpc>
                <a:spcPct val="135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Montserrat Light"/>
              <a:buChar char="○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-330200" lvl="8" marL="4114800" rtl="0" algn="ctr">
              <a:lnSpc>
                <a:spcPct val="135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Montserrat Light"/>
              <a:buChar char="■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90" name="Google Shape;90;p7"/>
          <p:cNvSpPr txBox="1"/>
          <p:nvPr>
            <p:ph idx="2" type="subTitle"/>
          </p:nvPr>
        </p:nvSpPr>
        <p:spPr>
          <a:xfrm>
            <a:off x="857775" y="2016561"/>
            <a:ext cx="4687800" cy="316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 rtl="0" algn="ctr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SemiBold"/>
              <a:buNone/>
              <a:defRPr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SemiBold"/>
              <a:buNone/>
              <a:defRPr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ctr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SemiBold"/>
              <a:buNone/>
              <a:defRPr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ctr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SemiBold"/>
              <a:buNone/>
              <a:defRPr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ctr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SemiBold"/>
              <a:buNone/>
              <a:defRPr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ctr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SemiBold"/>
              <a:buNone/>
              <a:defRPr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ctr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SemiBold"/>
              <a:buNone/>
              <a:defRPr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ctr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SemiBold"/>
              <a:buNone/>
              <a:defRPr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ctr">
              <a:spcBef>
                <a:spcPts val="500"/>
              </a:spcBef>
              <a:spcAft>
                <a:spcPts val="500"/>
              </a:spcAft>
              <a:buClr>
                <a:schemeClr val="accent2"/>
              </a:buClr>
              <a:buSzPts val="1600"/>
              <a:buFont typeface="Montserrat SemiBold"/>
              <a:buNone/>
              <a:defRPr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91" name="Google Shape;91;p7"/>
          <p:cNvSpPr txBox="1"/>
          <p:nvPr>
            <p:ph idx="3" type="body"/>
          </p:nvPr>
        </p:nvSpPr>
        <p:spPr>
          <a:xfrm>
            <a:off x="6225375" y="2547310"/>
            <a:ext cx="4687800" cy="316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330200" lvl="0" marL="457200" rtl="0" algn="ctr">
              <a:lnSpc>
                <a:spcPct val="135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Montserrat Light"/>
              <a:buChar char="■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330200" lvl="1" marL="914400" rtl="0" algn="ctr">
              <a:lnSpc>
                <a:spcPct val="135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Montserrat Light"/>
              <a:buChar char="⚬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330200" lvl="2" marL="1371600" rtl="0" algn="ctr">
              <a:lnSpc>
                <a:spcPct val="135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Montserrat Light"/>
              <a:buChar char="■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330200" lvl="3" marL="1828800" rtl="0" algn="ctr">
              <a:lnSpc>
                <a:spcPct val="135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Montserrat Light"/>
              <a:buChar char="●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330200" lvl="4" marL="2286000" rtl="0" algn="ctr">
              <a:lnSpc>
                <a:spcPct val="135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Montserrat Light"/>
              <a:buChar char="○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330200" lvl="5" marL="2743200" rtl="0" algn="ctr">
              <a:lnSpc>
                <a:spcPct val="135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Montserrat Light"/>
              <a:buChar char="■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-330200" lvl="6" marL="3200400" rtl="0" algn="ctr">
              <a:lnSpc>
                <a:spcPct val="135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Montserrat Light"/>
              <a:buChar char="●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-330200" lvl="7" marL="3657600" rtl="0" algn="ctr">
              <a:lnSpc>
                <a:spcPct val="135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Montserrat Light"/>
              <a:buChar char="○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-330200" lvl="8" marL="4114800" rtl="0" algn="ctr">
              <a:lnSpc>
                <a:spcPct val="135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Montserrat Light"/>
              <a:buChar char="■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92" name="Google Shape;92;p7"/>
          <p:cNvSpPr txBox="1"/>
          <p:nvPr>
            <p:ph idx="4" type="subTitle"/>
          </p:nvPr>
        </p:nvSpPr>
        <p:spPr>
          <a:xfrm>
            <a:off x="6225375" y="2016550"/>
            <a:ext cx="4687800" cy="316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 rtl="0" algn="ctr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SemiBold"/>
              <a:buNone/>
              <a:defRPr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SemiBold"/>
              <a:buNone/>
              <a:defRPr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ctr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SemiBold"/>
              <a:buNone/>
              <a:defRPr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ctr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SemiBold"/>
              <a:buNone/>
              <a:defRPr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ctr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SemiBold"/>
              <a:buNone/>
              <a:defRPr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ctr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SemiBold"/>
              <a:buNone/>
              <a:defRPr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ctr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SemiBold"/>
              <a:buNone/>
              <a:defRPr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ctr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SemiBold"/>
              <a:buNone/>
              <a:defRPr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ctr">
              <a:spcBef>
                <a:spcPts val="500"/>
              </a:spcBef>
              <a:spcAft>
                <a:spcPts val="500"/>
              </a:spcAft>
              <a:buClr>
                <a:schemeClr val="accent2"/>
              </a:buClr>
              <a:buSzPts val="1600"/>
              <a:buFont typeface="Montserrat SemiBold"/>
              <a:buNone/>
              <a:defRPr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cxnSp>
        <p:nvCxnSpPr>
          <p:cNvPr id="93" name="Google Shape;93;p7"/>
          <p:cNvCxnSpPr/>
          <p:nvPr/>
        </p:nvCxnSpPr>
        <p:spPr>
          <a:xfrm>
            <a:off x="5893175" y="2096800"/>
            <a:ext cx="0" cy="330930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dot"/>
            <a:round/>
            <a:headEnd len="med" w="med" type="none"/>
            <a:tailEnd len="med" w="med" type="none"/>
          </a:ln>
        </p:spPr>
      </p:cxnSp>
      <p:grpSp>
        <p:nvGrpSpPr>
          <p:cNvPr id="94" name="Google Shape;94;p7"/>
          <p:cNvGrpSpPr/>
          <p:nvPr/>
        </p:nvGrpSpPr>
        <p:grpSpPr>
          <a:xfrm>
            <a:off x="76635" y="6586682"/>
            <a:ext cx="580358" cy="194276"/>
            <a:chOff x="5003174" y="3802137"/>
            <a:chExt cx="580358" cy="194276"/>
          </a:xfrm>
        </p:grpSpPr>
        <p:grpSp>
          <p:nvGrpSpPr>
            <p:cNvPr id="95" name="Google Shape;95;p7"/>
            <p:cNvGrpSpPr/>
            <p:nvPr/>
          </p:nvGrpSpPr>
          <p:grpSpPr>
            <a:xfrm>
              <a:off x="5003174" y="3807630"/>
              <a:ext cx="376373" cy="183303"/>
              <a:chOff x="152400" y="2741988"/>
              <a:chExt cx="4618077" cy="2249114"/>
            </a:xfrm>
          </p:grpSpPr>
          <p:pic>
            <p:nvPicPr>
              <p:cNvPr id="96" name="Google Shape;96;p7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152400" y="2751475"/>
                <a:ext cx="2239626" cy="223962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7" name="Google Shape;97;p7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2530851" y="2741988"/>
                <a:ext cx="2239626" cy="223962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98" name="Google Shape;98;p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389230" y="3802137"/>
              <a:ext cx="194301" cy="194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9" name="Google Shape;99;p7"/>
          <p:cNvSpPr txBox="1"/>
          <p:nvPr>
            <p:ph idx="5" type="body"/>
          </p:nvPr>
        </p:nvSpPr>
        <p:spPr>
          <a:xfrm>
            <a:off x="3826475" y="6554363"/>
            <a:ext cx="4536000" cy="258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indent="-298450" lvl="0" marL="4572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⚬"/>
              <a:defRPr b="1" sz="1100"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b="1" sz="1100"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b="1" sz="1100"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b="1" sz="1100"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b="1" sz="1100"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b="1" sz="1100"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b="1" sz="1100"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500"/>
              </a:spcBef>
              <a:spcAft>
                <a:spcPts val="500"/>
              </a:spcAft>
              <a:buClr>
                <a:schemeClr val="lt1"/>
              </a:buClr>
              <a:buSzPts val="1100"/>
              <a:buChar char="■"/>
              <a:defRPr b="1" sz="11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divider (branded)">
  <p:cSld name="MAIN_POIN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8"/>
          <p:cNvSpPr/>
          <p:nvPr/>
        </p:nvSpPr>
        <p:spPr>
          <a:xfrm>
            <a:off x="-9576" y="871"/>
            <a:ext cx="12188100" cy="6856500"/>
          </a:xfrm>
          <a:prstGeom prst="rect">
            <a:avLst/>
          </a:prstGeom>
          <a:gradFill>
            <a:gsLst>
              <a:gs pos="0">
                <a:srgbClr val="3C6EB4"/>
              </a:gs>
              <a:gs pos="100000">
                <a:srgbClr val="3C90B4"/>
              </a:gs>
            </a:gsLst>
            <a:lin ang="5400012" scaled="0"/>
          </a:gra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0550" lIns="110550" spcFirstLastPara="1" rIns="110550" wrap="square" tIns="110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2" name="Google Shape;102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773950" y="3396013"/>
            <a:ext cx="13029180" cy="6240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" y="35702"/>
            <a:ext cx="12187759" cy="1807771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8"/>
          <p:cNvSpPr txBox="1"/>
          <p:nvPr>
            <p:ph type="title"/>
          </p:nvPr>
        </p:nvSpPr>
        <p:spPr>
          <a:xfrm>
            <a:off x="3833350" y="2164050"/>
            <a:ext cx="7246500" cy="1807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 SemiBold"/>
              <a:buNone/>
              <a:defRPr sz="4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/>
        </p:txBody>
      </p:sp>
      <p:grpSp>
        <p:nvGrpSpPr>
          <p:cNvPr id="105" name="Google Shape;105;p8"/>
          <p:cNvGrpSpPr/>
          <p:nvPr/>
        </p:nvGrpSpPr>
        <p:grpSpPr>
          <a:xfrm>
            <a:off x="76635" y="6586682"/>
            <a:ext cx="580358" cy="194276"/>
            <a:chOff x="5003174" y="3802137"/>
            <a:chExt cx="580358" cy="194276"/>
          </a:xfrm>
        </p:grpSpPr>
        <p:grpSp>
          <p:nvGrpSpPr>
            <p:cNvPr id="106" name="Google Shape;106;p8"/>
            <p:cNvGrpSpPr/>
            <p:nvPr/>
          </p:nvGrpSpPr>
          <p:grpSpPr>
            <a:xfrm>
              <a:off x="5003174" y="3807630"/>
              <a:ext cx="376373" cy="183303"/>
              <a:chOff x="152400" y="2741988"/>
              <a:chExt cx="4618077" cy="2249114"/>
            </a:xfrm>
          </p:grpSpPr>
          <p:pic>
            <p:nvPicPr>
              <p:cNvPr id="107" name="Google Shape;107;p8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152400" y="2751475"/>
                <a:ext cx="2239626" cy="223962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8" name="Google Shape;108;p8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2530851" y="2741988"/>
                <a:ext cx="2239626" cy="223962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09" name="Google Shape;109;p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389230" y="3802137"/>
              <a:ext cx="194301" cy="194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0" name="Google Shape;110;p8"/>
          <p:cNvSpPr txBox="1"/>
          <p:nvPr>
            <p:ph idx="1" type="body"/>
          </p:nvPr>
        </p:nvSpPr>
        <p:spPr>
          <a:xfrm>
            <a:off x="3826475" y="6554363"/>
            <a:ext cx="4536000" cy="258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indent="-298450" lvl="0" marL="4572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⚬"/>
              <a:defRPr b="1" sz="1100"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b="1" sz="1100"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b="1" sz="1100"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b="1" sz="1100"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b="1" sz="1100"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b="1" sz="1100"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b="1" sz="1100"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500"/>
              </a:spcBef>
              <a:spcAft>
                <a:spcPts val="500"/>
              </a:spcAft>
              <a:buClr>
                <a:schemeClr val="lt1"/>
              </a:buClr>
              <a:buSzPts val="1100"/>
              <a:buChar char="■"/>
              <a:defRPr b="1" sz="11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ation slide">
  <p:cSld name="MAIN_POINT_2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9"/>
          <p:cNvSpPr/>
          <p:nvPr/>
        </p:nvSpPr>
        <p:spPr>
          <a:xfrm>
            <a:off x="-9576" y="871"/>
            <a:ext cx="12188100" cy="6856500"/>
          </a:xfrm>
          <a:prstGeom prst="rect">
            <a:avLst/>
          </a:prstGeom>
          <a:gradFill>
            <a:gsLst>
              <a:gs pos="0">
                <a:srgbClr val="3C6EB4"/>
              </a:gs>
              <a:gs pos="100000">
                <a:srgbClr val="3C90B4"/>
              </a:gs>
            </a:gsLst>
            <a:lin ang="5400012" scaled="0"/>
          </a:gra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0550" lIns="110550" spcFirstLastPara="1" rIns="110550" wrap="square" tIns="110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3" name="Google Shape;113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773950" y="3396013"/>
            <a:ext cx="13029180" cy="6240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" y="35702"/>
            <a:ext cx="12187759" cy="180777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9"/>
          <p:cNvSpPr txBox="1"/>
          <p:nvPr>
            <p:ph type="title"/>
          </p:nvPr>
        </p:nvSpPr>
        <p:spPr>
          <a:xfrm>
            <a:off x="2520700" y="2164050"/>
            <a:ext cx="6214800" cy="1807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SemiBold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cxnSp>
        <p:nvCxnSpPr>
          <p:cNvPr id="116" name="Google Shape;116;p9"/>
          <p:cNvCxnSpPr/>
          <p:nvPr/>
        </p:nvCxnSpPr>
        <p:spPr>
          <a:xfrm>
            <a:off x="9135300" y="2433775"/>
            <a:ext cx="0" cy="11733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7" name="Google Shape;117;p9"/>
          <p:cNvSpPr txBox="1"/>
          <p:nvPr>
            <p:ph idx="1" type="body"/>
          </p:nvPr>
        </p:nvSpPr>
        <p:spPr>
          <a:xfrm>
            <a:off x="9439525" y="2685825"/>
            <a:ext cx="2268600" cy="599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indent="-304800" lvl="0" marL="45720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⚬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500"/>
              </a:spcBef>
              <a:spcAft>
                <a:spcPts val="5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grpSp>
        <p:nvGrpSpPr>
          <p:cNvPr id="118" name="Google Shape;118;p9"/>
          <p:cNvGrpSpPr/>
          <p:nvPr/>
        </p:nvGrpSpPr>
        <p:grpSpPr>
          <a:xfrm>
            <a:off x="76635" y="6586682"/>
            <a:ext cx="580358" cy="194276"/>
            <a:chOff x="5003174" y="3802137"/>
            <a:chExt cx="580358" cy="194276"/>
          </a:xfrm>
        </p:grpSpPr>
        <p:grpSp>
          <p:nvGrpSpPr>
            <p:cNvPr id="119" name="Google Shape;119;p9"/>
            <p:cNvGrpSpPr/>
            <p:nvPr/>
          </p:nvGrpSpPr>
          <p:grpSpPr>
            <a:xfrm>
              <a:off x="5003174" y="3807630"/>
              <a:ext cx="376373" cy="183303"/>
              <a:chOff x="152400" y="2741988"/>
              <a:chExt cx="4618077" cy="2249114"/>
            </a:xfrm>
          </p:grpSpPr>
          <p:pic>
            <p:nvPicPr>
              <p:cNvPr id="120" name="Google Shape;120;p9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152400" y="2751475"/>
                <a:ext cx="2239626" cy="223962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1" name="Google Shape;121;p9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2530851" y="2741988"/>
                <a:ext cx="2239626" cy="223962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22" name="Google Shape;122;p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389230" y="3802137"/>
              <a:ext cx="194301" cy="194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3" name="Google Shape;123;p9"/>
          <p:cNvSpPr txBox="1"/>
          <p:nvPr>
            <p:ph idx="2" type="body"/>
          </p:nvPr>
        </p:nvSpPr>
        <p:spPr>
          <a:xfrm>
            <a:off x="3826475" y="6554363"/>
            <a:ext cx="4536000" cy="258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indent="-298450" lvl="0" marL="4572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⚬"/>
              <a:defRPr b="1" sz="1100"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b="1" sz="1100"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b="1" sz="1100"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b="1" sz="1100"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b="1" sz="1100"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b="1" sz="1100"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b="1" sz="1100"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500"/>
              </a:spcBef>
              <a:spcAft>
                <a:spcPts val="500"/>
              </a:spcAft>
              <a:buClr>
                <a:schemeClr val="lt1"/>
              </a:buClr>
              <a:buSzPts val="1100"/>
              <a:buChar char="■"/>
              <a:defRPr b="1" sz="11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xtended quotation slide">
  <p:cSld name="ONE_COLUMN_TEXT_1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0"/>
          <p:cNvSpPr/>
          <p:nvPr/>
        </p:nvSpPr>
        <p:spPr>
          <a:xfrm>
            <a:off x="10614176" y="0"/>
            <a:ext cx="1574100" cy="6856500"/>
          </a:xfrm>
          <a:prstGeom prst="rect">
            <a:avLst/>
          </a:prstGeom>
          <a:gradFill>
            <a:gsLst>
              <a:gs pos="0">
                <a:srgbClr val="3C6EB4"/>
              </a:gs>
              <a:gs pos="100000">
                <a:srgbClr val="3C90B4"/>
              </a:gs>
            </a:gsLst>
            <a:lin ang="5400012" scaled="0"/>
          </a:gra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0550" lIns="110550" spcFirstLastPara="1" rIns="110550" wrap="square" tIns="110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6" name="Google Shape;126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86250" y="3289344"/>
            <a:ext cx="13029180" cy="6240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39340" y="579064"/>
            <a:ext cx="891044" cy="891044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0"/>
          <p:cNvSpPr txBox="1"/>
          <p:nvPr>
            <p:ph type="title"/>
          </p:nvPr>
        </p:nvSpPr>
        <p:spPr>
          <a:xfrm>
            <a:off x="773600" y="1416800"/>
            <a:ext cx="8509200" cy="326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200">
                <a:solidFill>
                  <a:schemeClr val="accent2"/>
                </a:solidFill>
              </a:defRPr>
            </a:lvl1pPr>
            <a:lvl2pPr lvl="1"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2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2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2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2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2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2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2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2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29" name="Google Shape;129;p10"/>
          <p:cNvSpPr txBox="1"/>
          <p:nvPr>
            <p:ph idx="1" type="subTitle"/>
          </p:nvPr>
        </p:nvSpPr>
        <p:spPr>
          <a:xfrm>
            <a:off x="4745850" y="4841450"/>
            <a:ext cx="4563300" cy="56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 algn="r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>
              <a:spcBef>
                <a:spcPts val="500"/>
              </a:spcBef>
              <a:spcAft>
                <a:spcPts val="500"/>
              </a:spcAft>
              <a:buSzPts val="1400"/>
              <a:buNone/>
              <a:defRPr sz="1400"/>
            </a:lvl9pPr>
          </a:lstStyle>
          <a:p/>
        </p:txBody>
      </p:sp>
      <p:grpSp>
        <p:nvGrpSpPr>
          <p:cNvPr id="130" name="Google Shape;130;p10"/>
          <p:cNvGrpSpPr/>
          <p:nvPr/>
        </p:nvGrpSpPr>
        <p:grpSpPr>
          <a:xfrm>
            <a:off x="76635" y="6586682"/>
            <a:ext cx="580358" cy="194276"/>
            <a:chOff x="5003174" y="3802137"/>
            <a:chExt cx="580358" cy="194276"/>
          </a:xfrm>
        </p:grpSpPr>
        <p:grpSp>
          <p:nvGrpSpPr>
            <p:cNvPr id="131" name="Google Shape;131;p10"/>
            <p:cNvGrpSpPr/>
            <p:nvPr/>
          </p:nvGrpSpPr>
          <p:grpSpPr>
            <a:xfrm>
              <a:off x="5003174" y="3807630"/>
              <a:ext cx="376373" cy="183303"/>
              <a:chOff x="152400" y="2741988"/>
              <a:chExt cx="4618077" cy="2249114"/>
            </a:xfrm>
          </p:grpSpPr>
          <p:pic>
            <p:nvPicPr>
              <p:cNvPr id="132" name="Google Shape;132;p10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152400" y="2751475"/>
                <a:ext cx="2239626" cy="223962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3" name="Google Shape;133;p10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2530851" y="2741988"/>
                <a:ext cx="2239626" cy="223962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34" name="Google Shape;134;p1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389230" y="3802137"/>
              <a:ext cx="194301" cy="194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5" name="Google Shape;135;p10"/>
          <p:cNvSpPr txBox="1"/>
          <p:nvPr>
            <p:ph idx="2" type="body"/>
          </p:nvPr>
        </p:nvSpPr>
        <p:spPr>
          <a:xfrm>
            <a:off x="3826475" y="6554363"/>
            <a:ext cx="4536000" cy="258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indent="-298450" lvl="0" marL="457200" algn="ctr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Char char="■"/>
              <a:defRPr b="1" sz="1100"/>
            </a:lvl1pPr>
            <a:lvl2pPr indent="-298450" lvl="1" marL="914400" algn="ctr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Char char="⚬"/>
              <a:defRPr b="1" sz="1100"/>
            </a:lvl2pPr>
            <a:lvl3pPr indent="-298450" lvl="2" marL="1371600" algn="ctr">
              <a:spcBef>
                <a:spcPts val="500"/>
              </a:spcBef>
              <a:spcAft>
                <a:spcPts val="0"/>
              </a:spcAft>
              <a:buSzPts val="1100"/>
              <a:buChar char="■"/>
              <a:defRPr b="1" sz="1100"/>
            </a:lvl3pPr>
            <a:lvl4pPr indent="-298450" lvl="3" marL="1828800" algn="ctr">
              <a:spcBef>
                <a:spcPts val="500"/>
              </a:spcBef>
              <a:spcAft>
                <a:spcPts val="0"/>
              </a:spcAft>
              <a:buSzPts val="1100"/>
              <a:buChar char="●"/>
              <a:defRPr b="1" sz="1100"/>
            </a:lvl4pPr>
            <a:lvl5pPr indent="-298450" lvl="4" marL="2286000" algn="ctr">
              <a:spcBef>
                <a:spcPts val="500"/>
              </a:spcBef>
              <a:spcAft>
                <a:spcPts val="0"/>
              </a:spcAft>
              <a:buSzPts val="1100"/>
              <a:buChar char="○"/>
              <a:defRPr b="1" sz="1100"/>
            </a:lvl5pPr>
            <a:lvl6pPr indent="-298450" lvl="5" marL="2743200" algn="ctr">
              <a:spcBef>
                <a:spcPts val="500"/>
              </a:spcBef>
              <a:spcAft>
                <a:spcPts val="0"/>
              </a:spcAft>
              <a:buSzPts val="1100"/>
              <a:buChar char="■"/>
              <a:defRPr b="1" sz="1100"/>
            </a:lvl6pPr>
            <a:lvl7pPr indent="-298450" lvl="6" marL="3200400" algn="ctr">
              <a:spcBef>
                <a:spcPts val="500"/>
              </a:spcBef>
              <a:spcAft>
                <a:spcPts val="0"/>
              </a:spcAft>
              <a:buSzPts val="1100"/>
              <a:buChar char="●"/>
              <a:defRPr b="1" sz="1100"/>
            </a:lvl7pPr>
            <a:lvl8pPr indent="-298450" lvl="7" marL="3657600" algn="ctr">
              <a:spcBef>
                <a:spcPts val="500"/>
              </a:spcBef>
              <a:spcAft>
                <a:spcPts val="0"/>
              </a:spcAft>
              <a:buSzPts val="1100"/>
              <a:buChar char="○"/>
              <a:defRPr b="1" sz="1100"/>
            </a:lvl8pPr>
            <a:lvl9pPr indent="-298450" lvl="8" marL="4114800" algn="ctr">
              <a:spcBef>
                <a:spcPts val="500"/>
              </a:spcBef>
              <a:spcAft>
                <a:spcPts val="500"/>
              </a:spcAft>
              <a:buSzPts val="1100"/>
              <a:buChar char="■"/>
              <a:defRPr b="1" sz="11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15496" y="593367"/>
            <a:ext cx="113580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ontserrat"/>
              <a:buNone/>
              <a:defRPr sz="4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ontserrat"/>
              <a:buNone/>
              <a:defRPr sz="4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ontserrat"/>
              <a:buNone/>
              <a:defRPr sz="4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ontserrat"/>
              <a:buNone/>
              <a:defRPr sz="4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ontserrat"/>
              <a:buNone/>
              <a:defRPr sz="4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ontserrat"/>
              <a:buNone/>
              <a:defRPr sz="4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ontserrat"/>
              <a:buNone/>
              <a:defRPr sz="4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ontserrat"/>
              <a:buNone/>
              <a:defRPr sz="4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ontserrat"/>
              <a:buNone/>
              <a:defRPr sz="4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15496" y="1536633"/>
            <a:ext cx="113580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30200" lvl="0" marL="45720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Montserrat"/>
              <a:buChar char="■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Montserrat"/>
              <a:buChar char="⚬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30200" lvl="2" marL="137160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■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30200" lvl="3" marL="182880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30200" lvl="4" marL="228600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○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30200" lvl="5" marL="274320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■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30200" lvl="6" marL="320040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30200" lvl="7" marL="365760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○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>
              <a:lnSpc>
                <a:spcPct val="125000"/>
              </a:lnSpc>
              <a:spcBef>
                <a:spcPts val="500"/>
              </a:spcBef>
              <a:spcAft>
                <a:spcPts val="500"/>
              </a:spcAft>
              <a:buClr>
                <a:schemeClr val="dk2"/>
              </a:buClr>
              <a:buSzPts val="1600"/>
              <a:buFont typeface="Montserrat"/>
              <a:buChar char="■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6"/>
          <p:cNvSpPr txBox="1"/>
          <p:nvPr>
            <p:ph type="title"/>
          </p:nvPr>
        </p:nvSpPr>
        <p:spPr>
          <a:xfrm>
            <a:off x="4280256" y="2407700"/>
            <a:ext cx="7111200" cy="1553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Fedora Docs</a:t>
            </a:r>
            <a:endParaRPr/>
          </a:p>
        </p:txBody>
      </p:sp>
      <p:sp>
        <p:nvSpPr>
          <p:cNvPr id="194" name="Google Shape;194;p16"/>
          <p:cNvSpPr txBox="1"/>
          <p:nvPr>
            <p:ph idx="1" type="body"/>
          </p:nvPr>
        </p:nvSpPr>
        <p:spPr>
          <a:xfrm>
            <a:off x="4279425" y="4816275"/>
            <a:ext cx="3475800" cy="112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"/>
              <a:t>Peter Boy</a:t>
            </a:r>
            <a:endParaRPr/>
          </a:p>
          <a:p>
            <a:pPr indent="0" lvl="0" marL="0" rtl="0" algn="l">
              <a:spcBef>
                <a:spcPts val="500"/>
              </a:spcBef>
              <a:spcAft>
                <a:spcPts val="50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6"/>
          <p:cNvSpPr txBox="1"/>
          <p:nvPr>
            <p:ph idx="2" type="body"/>
          </p:nvPr>
        </p:nvSpPr>
        <p:spPr>
          <a:xfrm>
            <a:off x="7755225" y="4816275"/>
            <a:ext cx="3475800" cy="112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500"/>
              </a:spcAft>
              <a:buNone/>
            </a:pPr>
            <a:r>
              <a:rPr lang="en"/>
              <a:t>Petr Bokoč</a:t>
            </a:r>
            <a:endParaRPr/>
          </a:p>
        </p:txBody>
      </p:sp>
      <p:sp>
        <p:nvSpPr>
          <p:cNvPr id="196" name="Google Shape;196;p16"/>
          <p:cNvSpPr txBox="1"/>
          <p:nvPr>
            <p:ph idx="3" type="subTitle"/>
          </p:nvPr>
        </p:nvSpPr>
        <p:spPr>
          <a:xfrm>
            <a:off x="4279425" y="4122025"/>
            <a:ext cx="7112100" cy="430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500"/>
              </a:spcBef>
              <a:spcAft>
                <a:spcPts val="500"/>
              </a:spcAft>
              <a:buNone/>
            </a:pPr>
            <a:r>
              <a:rPr lang="en"/>
              <a:t>Where we are, and where we want to go</a:t>
            </a:r>
            <a:endParaRPr/>
          </a:p>
        </p:txBody>
      </p:sp>
      <p:sp>
        <p:nvSpPr>
          <p:cNvPr id="197" name="Google Shape;197;p16"/>
          <p:cNvSpPr txBox="1"/>
          <p:nvPr/>
        </p:nvSpPr>
        <p:spPr>
          <a:xfrm>
            <a:off x="358537" y="2595600"/>
            <a:ext cx="22116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54425" lIns="108825" spcFirstLastPara="1" rIns="108825" wrap="square" tIns="54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8" name="Google Shape;198;p16"/>
          <p:cNvSpPr txBox="1"/>
          <p:nvPr/>
        </p:nvSpPr>
        <p:spPr>
          <a:xfrm>
            <a:off x="4601775" y="5034575"/>
            <a:ext cx="1492800" cy="2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5"/>
          <p:cNvSpPr txBox="1"/>
          <p:nvPr>
            <p:ph idx="1" type="body"/>
          </p:nvPr>
        </p:nvSpPr>
        <p:spPr>
          <a:xfrm>
            <a:off x="838100" y="1827400"/>
            <a:ext cx="8079300" cy="418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-342900" lvl="0" marL="457200" rtl="0" algn="l">
              <a:spcBef>
                <a:spcPts val="2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Technical measures don’t work in vacuum, they need to serve as a catalyst for creating or revitalizing a proper community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Fedora already has roles like the </a:t>
            </a: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Community Architect</a:t>
            </a:r>
            <a:r>
              <a:rPr lang="en"/>
              <a:t> and </a:t>
            </a: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Operations Architect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There needs to be an actual team, and it needs to be focused</a:t>
            </a:r>
            <a:endParaRPr/>
          </a:p>
        </p:txBody>
      </p:sp>
      <p:sp>
        <p:nvSpPr>
          <p:cNvPr id="249" name="Google Shape;249;p25"/>
          <p:cNvSpPr txBox="1"/>
          <p:nvPr>
            <p:ph type="title"/>
          </p:nvPr>
        </p:nvSpPr>
        <p:spPr>
          <a:xfrm>
            <a:off x="857775" y="569225"/>
            <a:ext cx="8079300" cy="763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 we do?</a:t>
            </a:r>
            <a:endParaRPr/>
          </a:p>
        </p:txBody>
      </p:sp>
      <p:sp>
        <p:nvSpPr>
          <p:cNvPr id="250" name="Google Shape;250;p25"/>
          <p:cNvSpPr txBox="1"/>
          <p:nvPr>
            <p:ph idx="3" type="body"/>
          </p:nvPr>
        </p:nvSpPr>
        <p:spPr>
          <a:xfrm>
            <a:off x="3826475" y="6554363"/>
            <a:ext cx="4536000" cy="258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spcBef>
                <a:spcPts val="500"/>
              </a:spcBef>
              <a:spcAft>
                <a:spcPts val="5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6"/>
          <p:cNvSpPr txBox="1"/>
          <p:nvPr>
            <p:ph type="title"/>
          </p:nvPr>
        </p:nvSpPr>
        <p:spPr>
          <a:xfrm>
            <a:off x="3833350" y="2164050"/>
            <a:ext cx="7246500" cy="1807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we do this?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7"/>
          <p:cNvSpPr txBox="1"/>
          <p:nvPr>
            <p:ph type="title"/>
          </p:nvPr>
        </p:nvSpPr>
        <p:spPr>
          <a:xfrm>
            <a:off x="857775" y="569225"/>
            <a:ext cx="8079300" cy="763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we accomplish this?</a:t>
            </a:r>
            <a:endParaRPr/>
          </a:p>
        </p:txBody>
      </p:sp>
      <p:sp>
        <p:nvSpPr>
          <p:cNvPr id="261" name="Google Shape;261;p27"/>
          <p:cNvSpPr txBox="1"/>
          <p:nvPr>
            <p:ph idx="1" type="body"/>
          </p:nvPr>
        </p:nvSpPr>
        <p:spPr>
          <a:xfrm>
            <a:off x="838100" y="1827400"/>
            <a:ext cx="8079300" cy="418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-342900" lvl="0" marL="457200" rtl="0" algn="l">
              <a:spcBef>
                <a:spcPts val="2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Better task identification, highly specific goals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Not just “someone needs to the install guide”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Fedora community/operations architects can help identify people in the wider community to talk to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If a new technology is coming in a future release, like </a:t>
            </a: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RISC-V</a:t>
            </a:r>
            <a:r>
              <a:rPr lang="en"/>
              <a:t> or </a:t>
            </a: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bootc</a:t>
            </a:r>
            <a:r>
              <a:rPr lang="en"/>
              <a:t>, we need to know about it and devise a plan to integrate it into docs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Regular meetings are helpful for this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8"/>
          <p:cNvSpPr txBox="1"/>
          <p:nvPr>
            <p:ph idx="1" type="body"/>
          </p:nvPr>
        </p:nvSpPr>
        <p:spPr>
          <a:xfrm>
            <a:off x="838100" y="1827400"/>
            <a:ext cx="8079300" cy="418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-342900" lvl="0" marL="457200" rtl="0" algn="l">
              <a:spcBef>
                <a:spcPts val="2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“Creation of an engagement-enabling outcome-oriented project”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It must be able to provide a focus for several different skills and thus offers a larger number of people the opportunity to participate over a longer period of time, as well as a continuation option that can put the project on a more long-term footing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sub-project aimed at eliminating factors that hinder commitment and demotivate contributors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Particularly important for mitigating future downturns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Quality of life measures - Live PR previews, rapid responses to inquiries, good docs for setting up your environment, help on hand in Matrix… also badges</a:t>
            </a:r>
            <a:endParaRPr/>
          </a:p>
        </p:txBody>
      </p:sp>
      <p:sp>
        <p:nvSpPr>
          <p:cNvPr id="267" name="Google Shape;267;p28"/>
          <p:cNvSpPr txBox="1"/>
          <p:nvPr>
            <p:ph type="title"/>
          </p:nvPr>
        </p:nvSpPr>
        <p:spPr>
          <a:xfrm>
            <a:off x="857775" y="569225"/>
            <a:ext cx="8079300" cy="763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we accomplish this?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9"/>
          <p:cNvSpPr txBox="1"/>
          <p:nvPr>
            <p:ph type="title"/>
          </p:nvPr>
        </p:nvSpPr>
        <p:spPr>
          <a:xfrm>
            <a:off x="3833350" y="2164050"/>
            <a:ext cx="7246500" cy="1807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  <p:sp>
        <p:nvSpPr>
          <p:cNvPr id="273" name="Google Shape;273;p29"/>
          <p:cNvSpPr txBox="1"/>
          <p:nvPr>
            <p:ph idx="4294967295" type="subTitle"/>
          </p:nvPr>
        </p:nvSpPr>
        <p:spPr>
          <a:xfrm>
            <a:off x="5076850" y="4031725"/>
            <a:ext cx="7112100" cy="10509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</a:rPr>
              <a:t>Find us in Fedora Documentation on Matrix - </a:t>
            </a:r>
            <a:r>
              <a:rPr lang="en" sz="1400">
                <a:solidFill>
                  <a:schemeClr val="lt1"/>
                </a:solidFill>
              </a:rPr>
              <a:t>#docs:fedoraproject.org</a:t>
            </a:r>
            <a:endParaRPr sz="14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50">
              <a:solidFill>
                <a:srgbClr val="1B1D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50">
              <a:solidFill>
                <a:srgbClr val="1B1D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500"/>
              </a:spcBef>
              <a:spcAft>
                <a:spcPts val="5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7"/>
          <p:cNvSpPr txBox="1"/>
          <p:nvPr>
            <p:ph type="title"/>
          </p:nvPr>
        </p:nvSpPr>
        <p:spPr>
          <a:xfrm>
            <a:off x="3833350" y="2164050"/>
            <a:ext cx="7246500" cy="1807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Quick introduction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8"/>
          <p:cNvSpPr txBox="1"/>
          <p:nvPr>
            <p:ph type="title"/>
          </p:nvPr>
        </p:nvSpPr>
        <p:spPr>
          <a:xfrm>
            <a:off x="3833350" y="2164050"/>
            <a:ext cx="7246500" cy="1807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Developments so far 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lessons learned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9"/>
          <p:cNvSpPr txBox="1"/>
          <p:nvPr>
            <p:ph type="title"/>
          </p:nvPr>
        </p:nvSpPr>
        <p:spPr>
          <a:xfrm>
            <a:off x="857775" y="569225"/>
            <a:ext cx="8079300" cy="763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Past developments in Fedora Docs</a:t>
            </a:r>
            <a:endParaRPr/>
          </a:p>
        </p:txBody>
      </p:sp>
      <p:sp>
        <p:nvSpPr>
          <p:cNvPr id="214" name="Google Shape;214;p19"/>
          <p:cNvSpPr txBox="1"/>
          <p:nvPr>
            <p:ph idx="1" type="body"/>
          </p:nvPr>
        </p:nvSpPr>
        <p:spPr>
          <a:xfrm>
            <a:off x="838100" y="1827400"/>
            <a:ext cx="8079300" cy="418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-342900" lvl="0" marL="457200" rtl="0" algn="l">
              <a:spcBef>
                <a:spcPts val="2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Strong initial development during Fedora’s early years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After the first 10 or so releases, contributions declined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Root cause: </a:t>
            </a: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DocBook</a:t>
            </a:r>
            <a:r>
              <a:rPr lang="en"/>
              <a:t> (XML) and </a:t>
            </a: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Publican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Eventually replaced by </a:t>
            </a: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Antora</a:t>
            </a:r>
            <a:r>
              <a:rPr lang="en"/>
              <a:t>, full switch by F26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Contributions go up again, and then rapidly fall off in 2020-2021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2022 - </a:t>
            </a:r>
            <a:r>
              <a:rPr lang="en"/>
              <a:t>revitalization</a:t>
            </a:r>
            <a:r>
              <a:rPr lang="en"/>
              <a:t> spurred largely by Ben Cotton’s efforts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2023 - contributions fall off again, and by 2024 docs are near dormant except for a few long-time contributors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This state of things more or less carries on until now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0"/>
          <p:cNvSpPr txBox="1"/>
          <p:nvPr>
            <p:ph type="title"/>
          </p:nvPr>
        </p:nvSpPr>
        <p:spPr>
          <a:xfrm>
            <a:off x="653503" y="600200"/>
            <a:ext cx="8488200" cy="5454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Fedora Docs contributions are a rollercoaster ride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(and we’d like to get off)</a:t>
            </a:r>
            <a:endParaRPr sz="1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1"/>
          <p:cNvSpPr txBox="1"/>
          <p:nvPr>
            <p:ph type="title"/>
          </p:nvPr>
        </p:nvSpPr>
        <p:spPr>
          <a:xfrm>
            <a:off x="857775" y="569225"/>
            <a:ext cx="8079300" cy="763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 state of things</a:t>
            </a:r>
            <a:endParaRPr/>
          </a:p>
        </p:txBody>
      </p:sp>
      <p:sp>
        <p:nvSpPr>
          <p:cNvPr id="225" name="Google Shape;225;p21"/>
          <p:cNvSpPr txBox="1"/>
          <p:nvPr>
            <p:ph idx="1" type="body"/>
          </p:nvPr>
        </p:nvSpPr>
        <p:spPr>
          <a:xfrm>
            <a:off x="838100" y="1827400"/>
            <a:ext cx="8079300" cy="418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 lnSpcReduction="10000"/>
          </a:bodyPr>
          <a:lstStyle/>
          <a:p>
            <a:pPr indent="-342900" lvl="0" marL="457200" rtl="0" algn="l">
              <a:spcBef>
                <a:spcPts val="2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docs are curated much better than they used to be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Homepage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Quick Docs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Editions are the main drivers of docs contributions today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IoT started it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Server is in a good state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Workstation is kinda thin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Cloud only recently got any docs at all and needs a lot of love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We’re missing edition-agnostic docs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Significant gap in specific, everyday tasks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Sites like StackOverflow sort of cover this, but usually for Ubuntu, not Fedora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Discussions (the forums) also help - the AskFedora section</a:t>
            </a:r>
            <a:endParaRPr/>
          </a:p>
        </p:txBody>
      </p:sp>
      <p:sp>
        <p:nvSpPr>
          <p:cNvPr id="226" name="Google Shape;226;p21"/>
          <p:cNvSpPr txBox="1"/>
          <p:nvPr>
            <p:ph idx="2" type="subTitle"/>
          </p:nvPr>
        </p:nvSpPr>
        <p:spPr>
          <a:xfrm>
            <a:off x="857775" y="1332725"/>
            <a:ext cx="8079300" cy="35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500"/>
              </a:spcAft>
              <a:buNone/>
            </a:pPr>
            <a:r>
              <a:rPr lang="en"/>
              <a:t>It’s actually not that bad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2"/>
          <p:cNvSpPr txBox="1"/>
          <p:nvPr>
            <p:ph idx="1" type="body"/>
          </p:nvPr>
        </p:nvSpPr>
        <p:spPr>
          <a:xfrm>
            <a:off x="838100" y="1827400"/>
            <a:ext cx="8079300" cy="418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-342900" lvl="0" marL="457200" rtl="0" algn="l">
              <a:spcBef>
                <a:spcPts val="2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Tooling, especially git, is a barrier to entry for newcomers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 reviews and merges often takes long, which is demotivating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amount of existing docs can seem overwhelming</a:t>
            </a:r>
            <a:endParaRPr/>
          </a:p>
        </p:txBody>
      </p:sp>
      <p:sp>
        <p:nvSpPr>
          <p:cNvPr id="232" name="Google Shape;232;p22"/>
          <p:cNvSpPr txBox="1"/>
          <p:nvPr>
            <p:ph type="title"/>
          </p:nvPr>
        </p:nvSpPr>
        <p:spPr>
          <a:xfrm>
            <a:off x="857775" y="569225"/>
            <a:ext cx="8079300" cy="763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 we blame our issues on?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3"/>
          <p:cNvSpPr txBox="1"/>
          <p:nvPr>
            <p:ph type="title"/>
          </p:nvPr>
        </p:nvSpPr>
        <p:spPr>
          <a:xfrm>
            <a:off x="3833350" y="2164050"/>
            <a:ext cx="7246500" cy="1807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 what do we do?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4"/>
          <p:cNvSpPr txBox="1"/>
          <p:nvPr>
            <p:ph type="title"/>
          </p:nvPr>
        </p:nvSpPr>
        <p:spPr>
          <a:xfrm>
            <a:off x="857775" y="569225"/>
            <a:ext cx="8079300" cy="763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 we do?</a:t>
            </a:r>
            <a:endParaRPr/>
          </a:p>
        </p:txBody>
      </p:sp>
      <p:sp>
        <p:nvSpPr>
          <p:cNvPr id="243" name="Google Shape;243;p24"/>
          <p:cNvSpPr txBox="1"/>
          <p:nvPr>
            <p:ph idx="1" type="body"/>
          </p:nvPr>
        </p:nvSpPr>
        <p:spPr>
          <a:xfrm>
            <a:off x="838100" y="1827400"/>
            <a:ext cx="8079300" cy="418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-342900" lvl="0" marL="457200" rtl="0" algn="l">
              <a:spcBef>
                <a:spcPts val="2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Our docs behave sort of like the market economy, small ups and downs will always happen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want to try to influence how much and how often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Coordination keeps breaking down after a time, until someone reestablishes it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Same thing happens in other small teams - SIGs etc. (Java)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edora Project Presentation Templat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51A2DA"/>
      </a:accent1>
      <a:accent2>
        <a:srgbClr val="294172"/>
      </a:accent2>
      <a:accent3>
        <a:srgbClr val="E59728"/>
      </a:accent3>
      <a:accent4>
        <a:srgbClr val="79DB32"/>
      </a:accent4>
      <a:accent5>
        <a:srgbClr val="A07CBC"/>
      </a:accent5>
      <a:accent6>
        <a:srgbClr val="FFFFFF"/>
      </a:accent6>
      <a:hlink>
        <a:srgbClr val="51A2D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